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43" r:id="rId3"/>
    <p:sldMasterId id="2147483744" r:id="rId4"/>
    <p:sldMasterId id="2147483745" r:id="rId5"/>
    <p:sldMasterId id="2147483746" r:id="rId6"/>
    <p:sldMasterId id="2147483747" r:id="rId7"/>
    <p:sldMasterId id="214748374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y="5143500" cx="9144000"/>
  <p:notesSz cx="6858000" cy="9144000"/>
  <p:embeddedFontLst>
    <p:embeddedFont>
      <p:font typeface="Oswald Medium"/>
      <p:regular r:id="rId47"/>
      <p:bold r:id="rId48"/>
    </p:embeddedFont>
    <p:embeddedFont>
      <p:font typeface="Raleway"/>
      <p:regular r:id="rId49"/>
      <p:bold r:id="rId50"/>
      <p:italic r:id="rId51"/>
      <p:boldItalic r:id="rId52"/>
    </p:embeddedFont>
    <p:embeddedFont>
      <p:font typeface="Nunito Sans Light"/>
      <p:regular r:id="rId53"/>
      <p:bold r:id="rId54"/>
      <p:italic r:id="rId55"/>
      <p:boldItalic r:id="rId56"/>
    </p:embeddedFont>
    <p:embeddedFont>
      <p:font typeface="Nunito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font" Target="fonts/OswaldMedium-bold.fntdata"/><Relationship Id="rId47" Type="http://schemas.openxmlformats.org/officeDocument/2006/relationships/font" Target="fonts/OswaldMedium-regular.fntdata"/><Relationship Id="rId49" Type="http://schemas.openxmlformats.org/officeDocument/2006/relationships/font" Target="fonts/Raleway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NunitoSans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NunitoSansLight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2.xml"/><Relationship Id="rId55" Type="http://schemas.openxmlformats.org/officeDocument/2006/relationships/font" Target="fonts/NunitoSansLight-italic.fntdata"/><Relationship Id="rId10" Type="http://schemas.openxmlformats.org/officeDocument/2006/relationships/slide" Target="slides/slide1.xml"/><Relationship Id="rId54" Type="http://schemas.openxmlformats.org/officeDocument/2006/relationships/font" Target="fonts/NunitoSansLight-bold.fntdata"/><Relationship Id="rId13" Type="http://schemas.openxmlformats.org/officeDocument/2006/relationships/slide" Target="slides/slide4.xml"/><Relationship Id="rId57" Type="http://schemas.openxmlformats.org/officeDocument/2006/relationships/font" Target="fonts/NunitoSans-regular.fntdata"/><Relationship Id="rId12" Type="http://schemas.openxmlformats.org/officeDocument/2006/relationships/slide" Target="slides/slide3.xml"/><Relationship Id="rId56" Type="http://schemas.openxmlformats.org/officeDocument/2006/relationships/font" Target="fonts/NunitoSansLight-boldItalic.fntdata"/><Relationship Id="rId15" Type="http://schemas.openxmlformats.org/officeDocument/2006/relationships/slide" Target="slides/slide6.xml"/><Relationship Id="rId59" Type="http://schemas.openxmlformats.org/officeDocument/2006/relationships/font" Target="fonts/NunitoSans-italic.fntdata"/><Relationship Id="rId14" Type="http://schemas.openxmlformats.org/officeDocument/2006/relationships/slide" Target="slides/slide5.xml"/><Relationship Id="rId58" Type="http://schemas.openxmlformats.org/officeDocument/2006/relationships/font" Target="fonts/NunitoSans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bb27b1bb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bb27b1b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afternoon everyone I’m Jonathan Vargas with __ Carter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here to present our approach on a proof of concept to aide in monitoring small body of waters and process data for an easy report out.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Carter and I explored different systems learned from our years here and even learned a little bit from different </a:t>
            </a:r>
            <a:r>
              <a:rPr lang="en"/>
              <a:t>disciplines</a:t>
            </a:r>
            <a:r>
              <a:rPr lang="en"/>
              <a:t> to tackle water health.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FLOAT 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bf14673e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bf14673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3dc3995f6_1_3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3dc3995f6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Carter: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In the first month of project I needed to: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Problem definition - we needed to find a problem to solve, in our case, that was litter in Saskatchewan waters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Then we needed to do our research, see if a solution like this is really even viable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Then we need to brainstorm mock solutions, and evaluate how and why they wouldn’t be effective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Once we’ve selected our solution, then we would begin working on </a:t>
            </a:r>
            <a:r>
              <a:rPr lang="en" sz="1800">
                <a:solidFill>
                  <a:schemeClr val="dk1"/>
                </a:solidFill>
              </a:rPr>
              <a:t>initial</a:t>
            </a:r>
            <a:r>
              <a:rPr lang="en" sz="1800">
                <a:solidFill>
                  <a:schemeClr val="dk1"/>
                </a:solidFill>
              </a:rPr>
              <a:t> designs, and refactor as needed </a:t>
            </a:r>
            <a:r>
              <a:rPr lang="en">
                <a:solidFill>
                  <a:schemeClr val="dk1"/>
                </a:solidFill>
              </a:rPr>
              <a:t>	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f3dc3995f6_1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f3dc3995f6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Carter: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were the problems that I wanted to solve with this project?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wanted to: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Capture data on water parameters in Local Saskatchewan Waters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Provide data to parties of interest with an easy to use interface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In addition to this, we wanted to provide a short, but informative knowledge base on this website containing information in regards to </a:t>
            </a:r>
            <a:r>
              <a:rPr lang="en" sz="1800"/>
              <a:t>what</a:t>
            </a:r>
            <a:r>
              <a:rPr lang="en" sz="1800"/>
              <a:t> we are currently observing, and what we hope to observe in the future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Lastly, we wanted this project to be built small at first, but be able to scale into a large project later on.</a:t>
            </a:r>
            <a:endParaRPr sz="1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23bf14673e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23bf14673e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lets talk about the architecture, technologies, and strategies used in each portion of our project: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23bf14673e_1_3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23bf14673e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rPr>
              <a:t>So our 3 step process can be illustrated here</a:t>
            </a:r>
            <a:endParaRPr sz="1800">
              <a:solidFill>
                <a:srgbClr val="6262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26262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rPr>
              <a:t>Collection of data - with the sensors of an operator driven boat</a:t>
            </a:r>
            <a:endParaRPr sz="1800">
              <a:solidFill>
                <a:srgbClr val="6262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rPr>
              <a:t>First pass on the data begins with the </a:t>
            </a:r>
            <a:r>
              <a:rPr lang="en" sz="1800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rPr>
              <a:t>algorithm</a:t>
            </a:r>
            <a:r>
              <a:rPr lang="en" sz="1800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rPr>
              <a:t> to classify the litter.</a:t>
            </a:r>
            <a:endParaRPr sz="1800">
              <a:solidFill>
                <a:srgbClr val="6262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rPr>
              <a:t>Second pass </a:t>
            </a:r>
            <a:r>
              <a:rPr lang="en" sz="1800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rPr>
              <a:t>happens in a remote server to deem if any water levels are too high or low</a:t>
            </a:r>
            <a:endParaRPr sz="1800">
              <a:solidFill>
                <a:srgbClr val="6262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26262"/>
              </a:buClr>
              <a:buSzPts val="1800"/>
              <a:buFont typeface="Georgia"/>
              <a:buAutoNum type="arabicPeriod"/>
            </a:pPr>
            <a:r>
              <a:rPr lang="en" sz="1800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rPr>
              <a:t>Last step is store all of this data in a database where it can be called for viewing.</a:t>
            </a:r>
            <a:endParaRPr sz="1800">
              <a:solidFill>
                <a:srgbClr val="6262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262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rPr>
              <a:t>Now we can get to more specifics in the technologies we used</a:t>
            </a:r>
            <a:endParaRPr sz="1800">
              <a:solidFill>
                <a:srgbClr val="6262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3dc3995f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3dc3995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26262"/>
              </a:buClr>
              <a:buSzPts val="1800"/>
              <a:buFont typeface="Arial"/>
              <a:buChar char="▪"/>
            </a:pPr>
            <a:r>
              <a:rPr lang="en" sz="1800"/>
              <a:t>TO  ENSURE FULL CONTROL OF OUR SYSTEMS WE HAVE OPTED IN BUILDING WITH free open sourced technology.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800"/>
              <a:buFont typeface="Nunito Sans"/>
              <a:buChar char="▪"/>
            </a:pPr>
            <a:r>
              <a:rPr lang="en" sz="1800"/>
              <a:t>FOR the webclient I decided to stick well known open source technology.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800"/>
              <a:buFont typeface="Nunito Sans"/>
              <a:buChar char="▪"/>
            </a:pPr>
            <a:r>
              <a:rPr lang="en" sz="1800"/>
              <a:t>With php being the main brain of the web client, parsing, and manipulating data. And the main way to call our </a:t>
            </a:r>
            <a:r>
              <a:rPr lang="en" sz="1800"/>
              <a:t>database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800"/>
              <a:buFont typeface="Nunito Sans"/>
              <a:buChar char="▪"/>
            </a:pPr>
            <a:r>
              <a:rPr lang="en" sz="1800"/>
              <a:t>  </a:t>
            </a:r>
            <a:endParaRPr sz="18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3bf14673e_1_3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3bf14673e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Carter: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3bf14673e_1_3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3bf14673e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Carter: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Now, for our technologies used on the Machine Learning portion of our project.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Essentially, it is when you teach an AI system so many times on a particular dataset, that it becomes too finely tuned to the data that it responds poorly to new data. Sometimes fooling itself into making incorrect predictions and spiraling out of control. 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This is like teaching a teenager how to drive, but only down one ways, but when you put them on flat ground, they have no idea what they are doing and crash. </a:t>
            </a:r>
            <a:r>
              <a:rPr lang="en" sz="1800">
                <a:solidFill>
                  <a:srgbClr val="00B2FF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f3dc3995f6_1_4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f3dc3995f6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dc3995f6_1_7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dc3995f6_1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How exactly does our boat work?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Well, as we’ve mentioned several times now, our boat operates by collecting water parameters over the course of time.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These are the following parameters we periodically grab through the use of a python script: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Water turbidity - which is a fancy way of saying water clarity, or the number of particulates in water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Geolocation data - longitude and latitude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Humidity and Temperature of the surrounding environment.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Video data - gathered by a gopro </a:t>
            </a:r>
            <a:r>
              <a:rPr lang="en" sz="1800">
                <a:solidFill>
                  <a:schemeClr val="dk1"/>
                </a:solidFill>
              </a:rPr>
              <a:t>attached</a:t>
            </a:r>
            <a:r>
              <a:rPr lang="en" sz="1800">
                <a:solidFill>
                  <a:schemeClr val="dk1"/>
                </a:solidFill>
              </a:rPr>
              <a:t> to the rig.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This gopro doesn’t directly input data to the boat, but it’s collected data us analyzed after by one of the operators (myself or Jon)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In future iterations of our project, we would be open to expanding the amount of sensors on our boat to include that of pH, and looking for certain types of bacteria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3dc3995f6_1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Lets get know or reintroduce the team that will see this project through.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My name is Jon and I am known as the project manager and full stack developer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C:</a:t>
            </a:r>
            <a:r>
              <a:rPr lang="en">
                <a:solidFill>
                  <a:schemeClr val="dk1"/>
                </a:solidFill>
              </a:rPr>
              <a:t>[carter introduces himself]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few changes with our roles. with the hardware aspect being more prevalent we decided carter can take that responsibility while I shift into developing our backend and front end services.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f3dc3995f6_1_7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3dc3995f6_1_8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f3dc3995f6_1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3dc3995f6_1_9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f3dc3995f6_1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 this picture, each one of those blob things is a neuron, when enough electricity is pumped into it from other neurons, it fires electricity down it’s axon into another neuron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same concept can is seen in the neural network below.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Each one of the circles is a neuron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Each one of the lines coming out of the circles is an axon.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And then some other math magic happens and bam, you’ve got an AI that mimics the human brain in how it learns and how you can teach it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f3dc3995f6_1_9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f3dc3995f6_1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picture, each one of those blob things is a neuron, when enough electricity is pumped into it from other neurons, it fires electricity down it’s axon into another neuron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same concept can is seen in the neural network below.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one of the circles is a neuron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one of the lines coming out of the circles is an axon.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then some other math magic happens and bam, you’ve got an AI that mimics the human brain in how it learns and how you can teach it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23bf14673e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23bf14673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3dc3995f6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f3dc3995f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So, now I will speak to you all about our most recent boat demo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We took our boat on its longest ride yet, and collected our largest data parameters document as of yet.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3dc3995f6_1_7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3dc3995f6_1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Boat Demo: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As is displayed in the image here, we have our boat, gathering each data previously specified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We transported it in this large tupperware container, so that we could easily keep an eye on all the electronics and make sure no serious water damage took place.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3dc3995f6_1_8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3dc3995f6_1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Boat Demo: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Over the course of the ride, the boat would gather data, and incrementally add it to this list of parameters.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Once the ride was completed, this csv file, along with the gopro footage, would be extracted by jon and myself for further development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3dc3995f6_1_7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f3dc3995f6_1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This data was then compiled after runtime into a csv file, which we can then easily implement on Jon’s website, but I will let him explain that in more detail.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f3dc3995f6_1_8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f3dc3995f6_1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3dc3995f6_1_8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f3dc3995f6_1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3bf14673e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3bf14673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topic on water quality came to our attention when campaigns of ocean clean up became more </a:t>
            </a:r>
            <a:r>
              <a:rPr lang="en"/>
              <a:t>prevalent</a:t>
            </a:r>
            <a:r>
              <a:rPr lang="en"/>
              <a:t> and shocking figures as you see here was brought to </a:t>
            </a:r>
            <a:r>
              <a:rPr lang="en"/>
              <a:t>everyone's</a:t>
            </a:r>
            <a:r>
              <a:rPr lang="en"/>
              <a:t> attention.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lot of these campaigns we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3dc3995f6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3dc3995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f3dc3995f6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f3dc3995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23bf14673e_1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23bf14673e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Government of Saskatchewan - This may be information they are interested in having or viewing on a more consistent and readily available basis.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Other water-based projects, potentially litter collection, may find a project like ours useful as a resource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Expansion into other areas - we’ve now got detection and data collection working well in water, there is the potential that we could move towards doing garbage detection on land in rural sask with drones.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Future capstone project - as it says on the slide, we have the software, now if we had a more efficient boat with potential litter gathering capabilities, that could be a route a future student could take.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3bf14673e_1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3bf14673e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Since we do consider this to be a project we enjoy, we plan to continue working on this project as time goes on. Here are the planned features we would like to implement: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Real time object detection in an entirely mobile unit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Deepsort integration to be able to recognize and keep track of individual litter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Improved classification model - 5-&gt;6, up to 80.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Heatmap integration -&gt; this was a portion of the project we would have liked to have implemented, but due to time constraints we were unable to implement it. We feel as though a heatmap of where trash commonly gathers or flows through could be valuable information to outside groups.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f3dc3995f6_1_6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f3dc3995f6_1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Carter: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have we learned from this project, and what can you learn from us?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1800"/>
              <a:t>Progress is progress no matter how you look at it, a few hours of research or simple documentation development can go a long way in pushing your project forward</a:t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1800"/>
              <a:t>Setting out a schedule is imperative to your success. While development can throw curveballs at you it’s always good to have timelines set up in place and adjust accordingly</a:t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1800"/>
              <a:t>Learning curves for different languages and subjects can put a hindrance on success. Take it from us, work with what you are familiar with. </a:t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1800"/>
              <a:t>Last minute changes can either make or quite literally break your project</a:t>
            </a:r>
            <a:endParaRPr sz="1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3dc3995f6_1_6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f3dc3995f6_1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Carter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Thank our family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For listening to how we struggled and </a:t>
            </a:r>
            <a:r>
              <a:rPr lang="en" sz="1800"/>
              <a:t>persevere</a:t>
            </a:r>
            <a:r>
              <a:rPr lang="en" sz="1800"/>
              <a:t> with this project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Thank our friends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For supporting us as we built this project from the ground u</a:t>
            </a:r>
            <a:r>
              <a:rPr lang="en"/>
              <a:t>p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3bf14673e_1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23bf14673e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Carter : Special Thanks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3bf14673e_1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23bf14673e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3bf14673e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3bf14673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main focus we like to target with FLOAT is to bring these big elusive </a:t>
            </a:r>
            <a:r>
              <a:rPr lang="en" sz="1800">
                <a:solidFill>
                  <a:schemeClr val="dk1"/>
                </a:solidFill>
              </a:rPr>
              <a:t>water</a:t>
            </a:r>
            <a:r>
              <a:rPr lang="en" sz="1800">
                <a:solidFill>
                  <a:schemeClr val="dk1"/>
                </a:solidFill>
              </a:rPr>
              <a:t> quality campaigns to smaller more local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3bf14673e_2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3bf14673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 step process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3dc3995f6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f3dc3995f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create a project like float?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3bf14673e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23bf14673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get everyone’s feet wet with our project we’d like show you our product commercial.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Carter: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To give you an idea of what we’ll be talking about in this presentation,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We will outline the engineering decisions made when starting the project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Following this, we’ll describe the architecture, technologies, and strategies used on each part we worked on for this project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Lastly, we’ll give a demo, a review of our time spent on this project, and detail the future plans I have for this project.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3bf14673e_0_5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3bf14673e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If anyone wants to ignore us and just mess with our frontend, you can take a look at the url here: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A free to use username and password is admin, admin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know, not very safe.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78" name="Google Shape;78;p12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">
  <p:cSld name="0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>
            <p:ph idx="2" type="pic"/>
          </p:nvPr>
        </p:nvSpPr>
        <p:spPr>
          <a:xfrm>
            <a:off x="3193826" y="645194"/>
            <a:ext cx="3246300" cy="4498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3000"/>
              <a:buNone/>
              <a:defRPr b="1" sz="3000">
                <a:solidFill>
                  <a:srgbClr val="62626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2400"/>
              <a:buNone/>
              <a:defRPr>
                <a:solidFill>
                  <a:srgbClr val="00B8E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Georgia"/>
              <a:buNone/>
              <a:defRPr i="1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with intro text">
  <p:cSld name="TITLE_AND_BODY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B8E6"/>
              </a:buClr>
              <a:buSzPts val="1800"/>
              <a:buChar char="▪"/>
              <a:defRPr b="1" sz="1800">
                <a:solidFill>
                  <a:srgbClr val="00B8E6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2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with intro text">
  <p:cSld name="TITLE_AND_BODY_1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B8E6"/>
              </a:buClr>
              <a:buSzPts val="1800"/>
              <a:buChar char="▪"/>
              <a:defRPr b="1" sz="1800">
                <a:solidFill>
                  <a:srgbClr val="00B8E6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3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35" name="Google Shape;135;p23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left">
  <p:cSld name="TITLE_AND_BOD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4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2400"/>
              <a:buNone/>
              <a:defRPr>
                <a:solidFill>
                  <a:srgbClr val="00B8E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2400"/>
              <a:buNone/>
              <a:defRPr>
                <a:solidFill>
                  <a:srgbClr val="00B8E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53" name="Google Shape;153;p26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">
  <p:cSld name="0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>
            <p:ph idx="2" type="pic"/>
          </p:nvPr>
        </p:nvSpPr>
        <p:spPr>
          <a:xfrm>
            <a:off x="3193826" y="645194"/>
            <a:ext cx="3246300" cy="4498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10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>
            <p:ph idx="2" type="pic"/>
          </p:nvPr>
        </p:nvSpPr>
        <p:spPr>
          <a:xfrm>
            <a:off x="1338883" y="2577193"/>
            <a:ext cx="2825100" cy="201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75" name="Google Shape;175;p32"/>
          <p:cNvSpPr/>
          <p:nvPr>
            <p:ph idx="3" type="pic"/>
          </p:nvPr>
        </p:nvSpPr>
        <p:spPr>
          <a:xfrm>
            <a:off x="4980154" y="1307646"/>
            <a:ext cx="2825100" cy="2528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">
  <p:cSld name="0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>
            <p:ph idx="2" type="pic"/>
          </p:nvPr>
        </p:nvSpPr>
        <p:spPr>
          <a:xfrm>
            <a:off x="1854883" y="0"/>
            <a:ext cx="32463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">
  <p:cSld name="03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/>
          <p:nvPr>
            <p:ph idx="2" type="pic"/>
          </p:nvPr>
        </p:nvSpPr>
        <p:spPr>
          <a:xfrm>
            <a:off x="1" y="0"/>
            <a:ext cx="80517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">
  <p:cSld name="0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/>
          <p:nvPr>
            <p:ph idx="2" type="pic"/>
          </p:nvPr>
        </p:nvSpPr>
        <p:spPr>
          <a:xfrm>
            <a:off x="1" y="1262743"/>
            <a:ext cx="9144000" cy="2618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">
  <p:cSld name="05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/>
          <p:nvPr>
            <p:ph idx="2" type="pic"/>
          </p:nvPr>
        </p:nvSpPr>
        <p:spPr>
          <a:xfrm>
            <a:off x="2948898" y="0"/>
            <a:ext cx="3246300" cy="4498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">
  <p:cSld name="06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/>
          <p:nvPr>
            <p:ph idx="2" type="pic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86" name="Google Shape;186;p37"/>
          <p:cNvSpPr/>
          <p:nvPr>
            <p:ph idx="3" type="pic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Full Page Photo">
  <p:cSld name="09 - Full Page Photo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">
  <p:cSld name="0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/>
          <p:nvPr>
            <p:ph idx="2" type="pic"/>
          </p:nvPr>
        </p:nvSpPr>
        <p:spPr>
          <a:xfrm>
            <a:off x="4877044" y="2002971"/>
            <a:ext cx="2993400" cy="314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1" name="Google Shape;191;p39"/>
          <p:cNvSpPr/>
          <p:nvPr>
            <p:ph idx="3" type="pic"/>
          </p:nvPr>
        </p:nvSpPr>
        <p:spPr>
          <a:xfrm>
            <a:off x="1186786" y="2002971"/>
            <a:ext cx="2993400" cy="314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">
  <p:cSld name="08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/>
          <p:nvPr>
            <p:ph idx="2" type="pic"/>
          </p:nvPr>
        </p:nvSpPr>
        <p:spPr>
          <a:xfrm>
            <a:off x="3690381" y="723916"/>
            <a:ext cx="1572900" cy="2362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4" name="Google Shape;194;p40"/>
          <p:cNvSpPr/>
          <p:nvPr>
            <p:ph idx="3" type="pic"/>
          </p:nvPr>
        </p:nvSpPr>
        <p:spPr>
          <a:xfrm>
            <a:off x="1507552" y="2462893"/>
            <a:ext cx="1572900" cy="201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5" name="Google Shape;195;p40"/>
          <p:cNvSpPr/>
          <p:nvPr>
            <p:ph idx="4" type="pic"/>
          </p:nvPr>
        </p:nvSpPr>
        <p:spPr>
          <a:xfrm>
            <a:off x="6063465" y="1140278"/>
            <a:ext cx="1572900" cy="314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1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/>
          <p:nvPr>
            <p:ph idx="2" type="pic"/>
          </p:nvPr>
        </p:nvSpPr>
        <p:spPr>
          <a:xfrm>
            <a:off x="0" y="0"/>
            <a:ext cx="2825100" cy="3124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8" name="Google Shape;198;p41"/>
          <p:cNvSpPr/>
          <p:nvPr>
            <p:ph idx="3" type="pic"/>
          </p:nvPr>
        </p:nvSpPr>
        <p:spPr>
          <a:xfrm>
            <a:off x="0" y="3124200"/>
            <a:ext cx="2825100" cy="201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9" name="Google Shape;199;p41"/>
          <p:cNvSpPr/>
          <p:nvPr>
            <p:ph idx="4" type="pic"/>
          </p:nvPr>
        </p:nvSpPr>
        <p:spPr>
          <a:xfrm>
            <a:off x="2824963" y="0"/>
            <a:ext cx="63189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1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/>
          <p:nvPr>
            <p:ph idx="2" type="pic"/>
          </p:nvPr>
        </p:nvSpPr>
        <p:spPr>
          <a:xfrm>
            <a:off x="3145911" y="0"/>
            <a:ext cx="51654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">
  <p:cSld name="13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/>
          <p:nvPr>
            <p:ph idx="2" type="pic"/>
          </p:nvPr>
        </p:nvSpPr>
        <p:spPr>
          <a:xfrm>
            <a:off x="3268437" y="0"/>
            <a:ext cx="2607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">
  <p:cSld name="14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/>
          <p:nvPr>
            <p:ph idx="2" type="pic"/>
          </p:nvPr>
        </p:nvSpPr>
        <p:spPr>
          <a:xfrm>
            <a:off x="5938220" y="0"/>
            <a:ext cx="24219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">
  <p:cSld name="15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/>
          <p:nvPr>
            <p:ph idx="2" type="pic"/>
          </p:nvPr>
        </p:nvSpPr>
        <p:spPr>
          <a:xfrm>
            <a:off x="4355119" y="1718850"/>
            <a:ext cx="2742300" cy="172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">
  <p:cSld name="16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/>
          <p:nvPr>
            <p:ph idx="2" type="pic"/>
          </p:nvPr>
        </p:nvSpPr>
        <p:spPr>
          <a:xfrm>
            <a:off x="4442359" y="1522746"/>
            <a:ext cx="2689800" cy="1693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">
  <p:cSld name="17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/>
          <p:nvPr>
            <p:ph idx="2" type="pic"/>
          </p:nvPr>
        </p:nvSpPr>
        <p:spPr>
          <a:xfrm>
            <a:off x="3705960" y="1093605"/>
            <a:ext cx="2224200" cy="296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">
  <p:cSld name="18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/>
          <p:nvPr>
            <p:ph idx="2" type="pic"/>
          </p:nvPr>
        </p:nvSpPr>
        <p:spPr>
          <a:xfrm>
            <a:off x="3948837" y="1521545"/>
            <a:ext cx="1293300" cy="228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">
  <p:cSld name="19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/>
          <p:nvPr>
            <p:ph idx="2" type="pic"/>
          </p:nvPr>
        </p:nvSpPr>
        <p:spPr>
          <a:xfrm>
            <a:off x="5469889" y="1152525"/>
            <a:ext cx="2581200" cy="314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">
  <p:cSld name="20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/>
          <p:nvPr>
            <p:ph idx="2" type="pic"/>
          </p:nvPr>
        </p:nvSpPr>
        <p:spPr>
          <a:xfrm>
            <a:off x="6008188" y="1214438"/>
            <a:ext cx="1221300" cy="1509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8" name="Google Shape;218;p50"/>
          <p:cNvSpPr/>
          <p:nvPr>
            <p:ph idx="3" type="pic"/>
          </p:nvPr>
        </p:nvSpPr>
        <p:spPr>
          <a:xfrm>
            <a:off x="3624827" y="1214438"/>
            <a:ext cx="1221300" cy="1509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">
  <p:cSld name="2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/>
          <p:nvPr>
            <p:ph idx="2" type="pic"/>
          </p:nvPr>
        </p:nvSpPr>
        <p:spPr>
          <a:xfrm>
            <a:off x="1317418" y="2597098"/>
            <a:ext cx="1221300" cy="1184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1" name="Google Shape;221;p51"/>
          <p:cNvSpPr/>
          <p:nvPr>
            <p:ph idx="3" type="pic"/>
          </p:nvPr>
        </p:nvSpPr>
        <p:spPr>
          <a:xfrm>
            <a:off x="3090066" y="2597098"/>
            <a:ext cx="1221300" cy="1184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2" name="Google Shape;222;p51"/>
          <p:cNvSpPr/>
          <p:nvPr>
            <p:ph idx="4" type="pic"/>
          </p:nvPr>
        </p:nvSpPr>
        <p:spPr>
          <a:xfrm>
            <a:off x="4862715" y="2597098"/>
            <a:ext cx="1221300" cy="1184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3" name="Google Shape;223;p51"/>
          <p:cNvSpPr/>
          <p:nvPr>
            <p:ph idx="5" type="pic"/>
          </p:nvPr>
        </p:nvSpPr>
        <p:spPr>
          <a:xfrm>
            <a:off x="6635364" y="2597098"/>
            <a:ext cx="1221300" cy="1184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3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3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400"/>
              <a:buChar char="●"/>
              <a:defRPr>
                <a:solidFill>
                  <a:srgbClr val="00B8E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400"/>
              <a:buChar char="○"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400"/>
              <a:buChar char="■"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400"/>
              <a:buChar char="●"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400"/>
              <a:buChar char="○"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400"/>
              <a:buChar char="■"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400"/>
              <a:buChar char="●"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400"/>
              <a:buChar char="○"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400"/>
              <a:buChar char="■"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30" name="Google Shape;23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53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">
  <p:cSld name="0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/>
          <p:nvPr>
            <p:ph idx="2" type="pic"/>
          </p:nvPr>
        </p:nvSpPr>
        <p:spPr>
          <a:xfrm>
            <a:off x="3193826" y="645194"/>
            <a:ext cx="3246300" cy="4498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10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6"/>
          <p:cNvSpPr/>
          <p:nvPr>
            <p:ph idx="2" type="pic"/>
          </p:nvPr>
        </p:nvSpPr>
        <p:spPr>
          <a:xfrm>
            <a:off x="1338883" y="2577193"/>
            <a:ext cx="2825100" cy="201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37" name="Google Shape;237;p56"/>
          <p:cNvSpPr/>
          <p:nvPr>
            <p:ph idx="3" type="pic"/>
          </p:nvPr>
        </p:nvSpPr>
        <p:spPr>
          <a:xfrm>
            <a:off x="4980154" y="1307646"/>
            <a:ext cx="2825100" cy="2528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">
  <p:cSld name="0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7"/>
          <p:cNvSpPr/>
          <p:nvPr>
            <p:ph idx="2" type="pic"/>
          </p:nvPr>
        </p:nvSpPr>
        <p:spPr>
          <a:xfrm>
            <a:off x="1854883" y="0"/>
            <a:ext cx="32463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">
  <p:cSld name="0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/>
          <p:nvPr>
            <p:ph idx="2" type="pic"/>
          </p:nvPr>
        </p:nvSpPr>
        <p:spPr>
          <a:xfrm>
            <a:off x="1" y="0"/>
            <a:ext cx="80517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">
  <p:cSld name="04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/>
          <p:nvPr>
            <p:ph idx="2" type="pic"/>
          </p:nvPr>
        </p:nvSpPr>
        <p:spPr>
          <a:xfrm>
            <a:off x="1" y="1262743"/>
            <a:ext cx="9144000" cy="2618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">
  <p:cSld name="05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/>
          <p:nvPr>
            <p:ph idx="2" type="pic"/>
          </p:nvPr>
        </p:nvSpPr>
        <p:spPr>
          <a:xfrm>
            <a:off x="2948898" y="0"/>
            <a:ext cx="3246300" cy="4498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">
  <p:cSld name="06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/>
          <p:nvPr>
            <p:ph idx="2" type="pic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48" name="Google Shape;248;p61"/>
          <p:cNvSpPr/>
          <p:nvPr>
            <p:ph idx="3" type="pic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Full Page Photo">
  <p:cSld name="09 - Full Page Photo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">
  <p:cSld name="0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3"/>
          <p:cNvSpPr/>
          <p:nvPr>
            <p:ph idx="2" type="pic"/>
          </p:nvPr>
        </p:nvSpPr>
        <p:spPr>
          <a:xfrm>
            <a:off x="4877044" y="2002971"/>
            <a:ext cx="2993400" cy="314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53" name="Google Shape;253;p63"/>
          <p:cNvSpPr/>
          <p:nvPr>
            <p:ph idx="3" type="pic"/>
          </p:nvPr>
        </p:nvSpPr>
        <p:spPr>
          <a:xfrm>
            <a:off x="1186786" y="2002971"/>
            <a:ext cx="2993400" cy="314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with intro text">
  <p:cSld name="TITLE_AND_BODY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">
  <p:cSld name="08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/>
          <p:nvPr>
            <p:ph idx="2" type="pic"/>
          </p:nvPr>
        </p:nvSpPr>
        <p:spPr>
          <a:xfrm>
            <a:off x="3690381" y="723916"/>
            <a:ext cx="1572900" cy="2362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56" name="Google Shape;256;p64"/>
          <p:cNvSpPr/>
          <p:nvPr>
            <p:ph idx="3" type="pic"/>
          </p:nvPr>
        </p:nvSpPr>
        <p:spPr>
          <a:xfrm>
            <a:off x="1507552" y="2462893"/>
            <a:ext cx="1572900" cy="201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57" name="Google Shape;257;p64"/>
          <p:cNvSpPr/>
          <p:nvPr>
            <p:ph idx="4" type="pic"/>
          </p:nvPr>
        </p:nvSpPr>
        <p:spPr>
          <a:xfrm>
            <a:off x="6063465" y="1140278"/>
            <a:ext cx="1572900" cy="314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1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5"/>
          <p:cNvSpPr/>
          <p:nvPr>
            <p:ph idx="2" type="pic"/>
          </p:nvPr>
        </p:nvSpPr>
        <p:spPr>
          <a:xfrm>
            <a:off x="0" y="0"/>
            <a:ext cx="2825100" cy="3124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60" name="Google Shape;260;p65"/>
          <p:cNvSpPr/>
          <p:nvPr>
            <p:ph idx="3" type="pic"/>
          </p:nvPr>
        </p:nvSpPr>
        <p:spPr>
          <a:xfrm>
            <a:off x="0" y="3124200"/>
            <a:ext cx="2825100" cy="201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61" name="Google Shape;261;p65"/>
          <p:cNvSpPr/>
          <p:nvPr>
            <p:ph idx="4" type="pic"/>
          </p:nvPr>
        </p:nvSpPr>
        <p:spPr>
          <a:xfrm>
            <a:off x="2824963" y="0"/>
            <a:ext cx="63189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1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6"/>
          <p:cNvSpPr/>
          <p:nvPr>
            <p:ph idx="2" type="pic"/>
          </p:nvPr>
        </p:nvSpPr>
        <p:spPr>
          <a:xfrm>
            <a:off x="3145911" y="0"/>
            <a:ext cx="51654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">
  <p:cSld name="13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7"/>
          <p:cNvSpPr/>
          <p:nvPr>
            <p:ph idx="2" type="pic"/>
          </p:nvPr>
        </p:nvSpPr>
        <p:spPr>
          <a:xfrm>
            <a:off x="3268437" y="0"/>
            <a:ext cx="2607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">
  <p:cSld name="14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8"/>
          <p:cNvSpPr/>
          <p:nvPr>
            <p:ph idx="2" type="pic"/>
          </p:nvPr>
        </p:nvSpPr>
        <p:spPr>
          <a:xfrm>
            <a:off x="5938220" y="0"/>
            <a:ext cx="24219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">
  <p:cSld name="1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/>
          <p:nvPr>
            <p:ph idx="2" type="pic"/>
          </p:nvPr>
        </p:nvSpPr>
        <p:spPr>
          <a:xfrm>
            <a:off x="4355119" y="1718850"/>
            <a:ext cx="2742300" cy="172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">
  <p:cSld name="16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0"/>
          <p:cNvSpPr/>
          <p:nvPr>
            <p:ph idx="2" type="pic"/>
          </p:nvPr>
        </p:nvSpPr>
        <p:spPr>
          <a:xfrm>
            <a:off x="4442359" y="1522746"/>
            <a:ext cx="2689800" cy="1693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">
  <p:cSld name="17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1"/>
          <p:cNvSpPr/>
          <p:nvPr>
            <p:ph idx="2" type="pic"/>
          </p:nvPr>
        </p:nvSpPr>
        <p:spPr>
          <a:xfrm>
            <a:off x="3705960" y="1093605"/>
            <a:ext cx="2224200" cy="296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">
  <p:cSld name="1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2"/>
          <p:cNvSpPr/>
          <p:nvPr>
            <p:ph idx="2" type="pic"/>
          </p:nvPr>
        </p:nvSpPr>
        <p:spPr>
          <a:xfrm>
            <a:off x="3948837" y="1521545"/>
            <a:ext cx="1293300" cy="2286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">
  <p:cSld name="19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3"/>
          <p:cNvSpPr/>
          <p:nvPr>
            <p:ph idx="2" type="pic"/>
          </p:nvPr>
        </p:nvSpPr>
        <p:spPr>
          <a:xfrm>
            <a:off x="5469889" y="1152525"/>
            <a:ext cx="2581200" cy="3147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with intro text">
  <p:cSld name="TITLE_AND_BODY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">
  <p:cSld name="20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4"/>
          <p:cNvSpPr/>
          <p:nvPr>
            <p:ph idx="2" type="pic"/>
          </p:nvPr>
        </p:nvSpPr>
        <p:spPr>
          <a:xfrm>
            <a:off x="6008188" y="1214438"/>
            <a:ext cx="1221300" cy="1509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80" name="Google Shape;280;p74"/>
          <p:cNvSpPr/>
          <p:nvPr>
            <p:ph idx="3" type="pic"/>
          </p:nvPr>
        </p:nvSpPr>
        <p:spPr>
          <a:xfrm>
            <a:off x="3624827" y="1214438"/>
            <a:ext cx="1221300" cy="1509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">
  <p:cSld name="2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5"/>
          <p:cNvSpPr/>
          <p:nvPr>
            <p:ph idx="2" type="pic"/>
          </p:nvPr>
        </p:nvSpPr>
        <p:spPr>
          <a:xfrm>
            <a:off x="1317418" y="2597098"/>
            <a:ext cx="1221300" cy="1184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83" name="Google Shape;283;p75"/>
          <p:cNvSpPr/>
          <p:nvPr>
            <p:ph idx="3" type="pic"/>
          </p:nvPr>
        </p:nvSpPr>
        <p:spPr>
          <a:xfrm>
            <a:off x="3090066" y="2597098"/>
            <a:ext cx="1221300" cy="1184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84" name="Google Shape;284;p75"/>
          <p:cNvSpPr/>
          <p:nvPr>
            <p:ph idx="4" type="pic"/>
          </p:nvPr>
        </p:nvSpPr>
        <p:spPr>
          <a:xfrm>
            <a:off x="4862715" y="2597098"/>
            <a:ext cx="1221300" cy="1184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85" name="Google Shape;285;p75"/>
          <p:cNvSpPr/>
          <p:nvPr>
            <p:ph idx="5" type="pic"/>
          </p:nvPr>
        </p:nvSpPr>
        <p:spPr>
          <a:xfrm>
            <a:off x="6635364" y="2597098"/>
            <a:ext cx="1221300" cy="1184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B8E6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8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78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3000"/>
              <a:buNone/>
              <a:defRPr b="1" sz="3000">
                <a:solidFill>
                  <a:srgbClr val="62626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95" name="Google Shape;295;p78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00B8E6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7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9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2400"/>
              <a:buNone/>
              <a:defRPr>
                <a:solidFill>
                  <a:srgbClr val="00B8E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300" name="Google Shape;300;p79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Georgia"/>
              <a:buNone/>
              <a:defRPr i="1">
                <a:solidFill>
                  <a:srgbClr val="62626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1" name="Google Shape;30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2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0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80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5" name="Google Shape;305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80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0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8" name="Google Shape;308;p80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1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81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81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3" name="Google Shape;31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8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8" name="Google Shape;318;p8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319" name="Google Shape;319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with intro text">
  <p:cSld name="TITLE_AND_BODY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8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8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4" name="Google Shape;324;p8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B8E6"/>
              </a:buClr>
              <a:buSzPts val="1800"/>
              <a:buChar char="▪"/>
              <a:defRPr b="1" sz="1800">
                <a:solidFill>
                  <a:srgbClr val="00B8E6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sz="1800">
                <a:solidFill>
                  <a:srgbClr val="00B8E6"/>
                </a:solidFill>
              </a:defRPr>
            </a:lvl9pPr>
          </a:lstStyle>
          <a:p/>
        </p:txBody>
      </p:sp>
      <p:sp>
        <p:nvSpPr>
          <p:cNvPr id="325" name="Google Shape;32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83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with intro text">
  <p:cSld name="TITLE_AND_BODY_1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4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8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31" name="Google Shape;331;p84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B8E6"/>
              </a:buClr>
              <a:buSzPts val="1800"/>
              <a:buChar char="▪"/>
              <a:defRPr b="1" sz="1800">
                <a:solidFill>
                  <a:srgbClr val="00B8E6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1800"/>
              <a:buChar char="-"/>
              <a:defRPr b="1" i="1" sz="1800">
                <a:solidFill>
                  <a:srgbClr val="00B8E6"/>
                </a:solidFill>
              </a:defRPr>
            </a:lvl9pPr>
          </a:lstStyle>
          <a:p/>
        </p:txBody>
      </p:sp>
      <p:sp>
        <p:nvSpPr>
          <p:cNvPr id="332" name="Google Shape;332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84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334" name="Google Shape;334;p84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left">
  <p:cSld name="TITLE_AND_BODY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left">
  <p:cSld name="TITLE_AND_BODY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5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8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85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2400"/>
              <a:buNone/>
              <a:defRPr>
                <a:solidFill>
                  <a:srgbClr val="00B8E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339" name="Google Shape;339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85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6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86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86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8E6"/>
              </a:buClr>
              <a:buSzPts val="2400"/>
              <a:buNone/>
              <a:defRPr>
                <a:solidFill>
                  <a:srgbClr val="00B8E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345" name="Google Shape;345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86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8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8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1" name="Google Shape;351;p87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352" name="Google Shape;352;p87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353" name="Google Shape;353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8" name="Google Shape;358;p88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359" name="Google Shape;359;p88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360" name="Google Shape;360;p88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361" name="Google Shape;361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8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6" name="Google Shape;366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noFill/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2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92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noFill/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9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93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80" name="Google Shape;380;p93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noFill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94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94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noFill/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95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95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89" name="Google Shape;389;p9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">
    <p:bg>
      <p:bgPr>
        <a:noFill/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96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3" name="Google Shape;393;p96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noFill/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97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9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8" name="Google Shape;398;p97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9" name="Google Shape;399;p97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noFill/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9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98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4" name="Google Shape;404;p98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5" name="Google Shape;405;p98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6" name="Google Shape;406;p9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99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99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0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0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0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6.xml"/><Relationship Id="rId6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9.xml"/><Relationship Id="rId6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theme" Target="../theme/theme7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B8E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B8E6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1"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▪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8E6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B8E6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b="1"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7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▪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Nunito Sans"/>
              <a:buChar char="-"/>
              <a:defRPr>
                <a:solidFill>
                  <a:srgbClr val="62626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1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71" name="Google Shape;371;p91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kdByyvYWbfqJcGAtc1oqWW7MFYx99z-D/view" TargetMode="External"/><Relationship Id="rId4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-Wr_PigDpjNJfnj4xCOj7Zdgguiwji-T/view" TargetMode="External"/><Relationship Id="rId4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qKdU2wMebCF9bJXMuLFGq4ebaBtOTyg4/view" TargetMode="External"/><Relationship Id="rId4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3uLD5KyVslQ" TargetMode="External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2"/>
          <p:cNvSpPr txBox="1"/>
          <p:nvPr>
            <p:ph type="ctrTitle"/>
          </p:nvPr>
        </p:nvSpPr>
        <p:spPr>
          <a:xfrm>
            <a:off x="331050" y="1795650"/>
            <a:ext cx="38850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B8E6"/>
                </a:solidFill>
              </a:rPr>
              <a:t>F.L.O.A.T.</a:t>
            </a:r>
            <a:endParaRPr sz="4200">
              <a:solidFill>
                <a:srgbClr val="00B8E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8E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SSE Group 3 Presentation</a:t>
            </a:r>
            <a:endParaRPr>
              <a:solidFill>
                <a:srgbClr val="626262"/>
              </a:solidFill>
            </a:endParaRPr>
          </a:p>
        </p:txBody>
      </p:sp>
      <p:pic>
        <p:nvPicPr>
          <p:cNvPr id="421" name="Google Shape;4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975" y="785287"/>
            <a:ext cx="3742550" cy="35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11"/>
          <p:cNvSpPr/>
          <p:nvPr/>
        </p:nvSpPr>
        <p:spPr>
          <a:xfrm>
            <a:off x="0" y="0"/>
            <a:ext cx="9184200" cy="5143500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oc7tslb1o8-lauren-mancke.jpg" id="572" name="Google Shape;572;p11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5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11"/>
          <p:cNvSpPr txBox="1"/>
          <p:nvPr/>
        </p:nvSpPr>
        <p:spPr>
          <a:xfrm>
            <a:off x="2813456" y="1411538"/>
            <a:ext cx="35172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>
                <a:solidFill>
                  <a:srgbClr val="EAEAEA"/>
                </a:solidFill>
                <a:latin typeface="Oswald Medium"/>
                <a:ea typeface="Oswald Medium"/>
                <a:cs typeface="Oswald Medium"/>
                <a:sym typeface="Oswald Medium"/>
              </a:rPr>
              <a:t>Engineering Decisions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Planning Out Our Project</a:t>
            </a:r>
            <a:endParaRPr b="1"/>
          </a:p>
        </p:txBody>
      </p:sp>
      <p:sp>
        <p:nvSpPr>
          <p:cNvPr id="579" name="Google Shape;579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112"/>
          <p:cNvSpPr/>
          <p:nvPr/>
        </p:nvSpPr>
        <p:spPr>
          <a:xfrm>
            <a:off x="3037850" y="801188"/>
            <a:ext cx="1650000" cy="1626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 Definition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1" name="Google Shape;581;p112"/>
          <p:cNvSpPr/>
          <p:nvPr/>
        </p:nvSpPr>
        <p:spPr>
          <a:xfrm>
            <a:off x="4934625" y="801188"/>
            <a:ext cx="1650000" cy="1626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Research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Viability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82" name="Google Shape;582;p112"/>
          <p:cNvCxnSpPr/>
          <p:nvPr/>
        </p:nvCxnSpPr>
        <p:spPr>
          <a:xfrm flipH="1" rot="10800000">
            <a:off x="4382577" y="1613588"/>
            <a:ext cx="863400" cy="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583" name="Google Shape;583;p112"/>
          <p:cNvSpPr/>
          <p:nvPr/>
        </p:nvSpPr>
        <p:spPr>
          <a:xfrm>
            <a:off x="6906775" y="801188"/>
            <a:ext cx="1650000" cy="1626900"/>
          </a:xfrm>
          <a:prstGeom prst="roundRect">
            <a:avLst>
              <a:gd fmla="val 16667" name="adj"/>
            </a:avLst>
          </a:prstGeom>
          <a:solidFill>
            <a:srgbClr val="00BC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Brainstorm &amp; Evaluate Solutions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84" name="Google Shape;584;p112"/>
          <p:cNvCxnSpPr/>
          <p:nvPr/>
        </p:nvCxnSpPr>
        <p:spPr>
          <a:xfrm flipH="1" rot="10800000">
            <a:off x="6247052" y="1613588"/>
            <a:ext cx="863400" cy="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585" name="Google Shape;585;p112"/>
          <p:cNvSpPr/>
          <p:nvPr/>
        </p:nvSpPr>
        <p:spPr>
          <a:xfrm>
            <a:off x="6906775" y="2703913"/>
            <a:ext cx="1650000" cy="1626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Decide on our design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86" name="Google Shape;586;p112"/>
          <p:cNvCxnSpPr/>
          <p:nvPr/>
        </p:nvCxnSpPr>
        <p:spPr>
          <a:xfrm flipH="1" rot="-5400000">
            <a:off x="7300077" y="2625788"/>
            <a:ext cx="863400" cy="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587" name="Google Shape;587;p112"/>
          <p:cNvSpPr/>
          <p:nvPr/>
        </p:nvSpPr>
        <p:spPr>
          <a:xfrm>
            <a:off x="4934625" y="2703913"/>
            <a:ext cx="1650000" cy="1626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Refactor as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needed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88" name="Google Shape;588;p112"/>
          <p:cNvCxnSpPr/>
          <p:nvPr/>
        </p:nvCxnSpPr>
        <p:spPr>
          <a:xfrm flipH="1">
            <a:off x="6247052" y="3516313"/>
            <a:ext cx="863400" cy="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113"/>
          <p:cNvSpPr txBox="1"/>
          <p:nvPr>
            <p:ph idx="1" type="body"/>
          </p:nvPr>
        </p:nvSpPr>
        <p:spPr>
          <a:xfrm>
            <a:off x="1847275" y="112025"/>
            <a:ext cx="54495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3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Problem Definition</a:t>
            </a:r>
            <a:endParaRPr i="0" sz="3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5" name="Google Shape;595;p113"/>
          <p:cNvSpPr txBox="1"/>
          <p:nvPr/>
        </p:nvSpPr>
        <p:spPr>
          <a:xfrm>
            <a:off x="516150" y="1620150"/>
            <a:ext cx="38433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Capture data</a:t>
            </a:r>
            <a:endParaRPr sz="1600"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Provide this data on a front-end service</a:t>
            </a:r>
            <a:endParaRPr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6" name="Google Shape;596;p113"/>
          <p:cNvSpPr txBox="1"/>
          <p:nvPr/>
        </p:nvSpPr>
        <p:spPr>
          <a:xfrm>
            <a:off x="4512875" y="162015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Knowledge base</a:t>
            </a:r>
            <a:endParaRPr sz="1600"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Start small, with the potential for scalability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114"/>
          <p:cNvPicPr preferRelativeResize="0"/>
          <p:nvPr/>
        </p:nvPicPr>
        <p:blipFill rotWithShape="1">
          <a:blip r:embed="rId3">
            <a:alphaModFix amt="26000"/>
          </a:blip>
          <a:srcRect b="0" l="0" r="0" t="0"/>
          <a:stretch/>
        </p:blipFill>
        <p:spPr>
          <a:xfrm>
            <a:off x="0" y="0"/>
            <a:ext cx="9143999" cy="6008502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14"/>
          <p:cNvSpPr txBox="1"/>
          <p:nvPr/>
        </p:nvSpPr>
        <p:spPr>
          <a:xfrm>
            <a:off x="2851144" y="1411538"/>
            <a:ext cx="34416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>
                <a:solidFill>
                  <a:srgbClr val="EAEAEA"/>
                </a:solidFill>
                <a:latin typeface="Oswald Medium"/>
                <a:ea typeface="Oswald Medium"/>
                <a:cs typeface="Oswald Medium"/>
                <a:sym typeface="Oswald Medium"/>
              </a:rPr>
              <a:t>Technologies &amp; Strategies Used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5"/>
          <p:cNvSpPr txBox="1"/>
          <p:nvPr>
            <p:ph type="title"/>
          </p:nvPr>
        </p:nvSpPr>
        <p:spPr>
          <a:xfrm>
            <a:off x="454000" y="384400"/>
            <a:ext cx="35172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Architecture</a:t>
            </a:r>
            <a:endParaRPr b="1" sz="24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9" name="Google Shape;609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1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0" name="Google Shape;610;p115"/>
          <p:cNvSpPr txBox="1"/>
          <p:nvPr/>
        </p:nvSpPr>
        <p:spPr>
          <a:xfrm>
            <a:off x="366725" y="1598600"/>
            <a:ext cx="38433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1" name="Google Shape;61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775" y="1159575"/>
            <a:ext cx="5520650" cy="38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16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Nunito Sans"/>
                <a:ea typeface="Nunito Sans"/>
                <a:cs typeface="Nunito Sans"/>
                <a:sym typeface="Nunito Sans"/>
              </a:rPr>
              <a:t>Architecture</a:t>
            </a:r>
            <a:endParaRPr b="1" sz="2400">
              <a:solidFill>
                <a:srgbClr val="00B2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7" name="Google Shape;617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18" name="Google Shape;618;p116"/>
          <p:cNvSpPr txBox="1"/>
          <p:nvPr/>
        </p:nvSpPr>
        <p:spPr>
          <a:xfrm>
            <a:off x="366725" y="1598600"/>
            <a:ext cx="38433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Webpage 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Nunito Sans"/>
              <a:buChar char="▪"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PHP, HTML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Database: 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Nunito Sans"/>
              <a:buChar char="▪"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mariaDB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Task Queue: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Nunito Sans"/>
              <a:buChar char="▪"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Javascript, CSV 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9" name="Google Shape;61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250" y="164038"/>
            <a:ext cx="2653300" cy="17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250" y="2415425"/>
            <a:ext cx="2653300" cy="140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7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Nunito Sans"/>
                <a:ea typeface="Nunito Sans"/>
                <a:cs typeface="Nunito Sans"/>
                <a:sym typeface="Nunito Sans"/>
              </a:rPr>
              <a:t>Architecture</a:t>
            </a:r>
            <a:endParaRPr b="1" sz="2400">
              <a:solidFill>
                <a:srgbClr val="00B2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6" name="Google Shape;626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27" name="Google Shape;627;p117"/>
          <p:cNvSpPr txBox="1"/>
          <p:nvPr/>
        </p:nvSpPr>
        <p:spPr>
          <a:xfrm>
            <a:off x="366725" y="1598600"/>
            <a:ext cx="38433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Environment</a:t>
            </a: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Nunito Sans"/>
              <a:buChar char="▪"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Google Colab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Framework: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Nunito Sans"/>
              <a:buChar char="▪"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Darknet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Dataset: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Nunito Sans"/>
              <a:buChar char="▪"/>
            </a:pPr>
            <a:r>
              <a:rPr lang="en">
                <a:solidFill>
                  <a:srgbClr val="1E1E1E"/>
                </a:solidFill>
                <a:latin typeface="Nunito Sans"/>
                <a:ea typeface="Nunito Sans"/>
                <a:cs typeface="Nunito Sans"/>
                <a:sym typeface="Nunito Sans"/>
              </a:rPr>
              <a:t>Google Open Images</a:t>
            </a:r>
            <a:endParaRPr>
              <a:solidFill>
                <a:srgbClr val="1E1E1E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28" name="Google Shape;62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700" y="398075"/>
            <a:ext cx="2476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200" y="398075"/>
            <a:ext cx="22098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975" y="3169450"/>
            <a:ext cx="4112505" cy="181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Technologies used: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Learning</a:t>
            </a:r>
            <a:endParaRPr b="1"/>
          </a:p>
        </p:txBody>
      </p:sp>
      <p:sp>
        <p:nvSpPr>
          <p:cNvPr id="636" name="Google Shape;636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118"/>
          <p:cNvSpPr txBox="1"/>
          <p:nvPr/>
        </p:nvSpPr>
        <p:spPr>
          <a:xfrm>
            <a:off x="2795850" y="384150"/>
            <a:ext cx="2945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Training &amp; Testing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Training dataset of about 2500 pieces of litter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Testing Dataset of about 600 pieces of litter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638" name="Google Shape;638;p118"/>
          <p:cNvSpPr txBox="1"/>
          <p:nvPr/>
        </p:nvSpPr>
        <p:spPr>
          <a:xfrm>
            <a:off x="2795850" y="1931725"/>
            <a:ext cx="3553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Uses: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Convolutional Neural Network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(CNNs)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Trained using 5 objects. With up to 80 future potential additions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639" name="Google Shape;639;p118"/>
          <p:cNvSpPr txBox="1"/>
          <p:nvPr/>
        </p:nvSpPr>
        <p:spPr>
          <a:xfrm>
            <a:off x="2795850" y="4413150"/>
            <a:ext cx="598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Best success took place at around 3300 training batches. When I went past this, over-training began to happen.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640" name="Google Shape;640;p118"/>
          <p:cNvSpPr txBox="1"/>
          <p:nvPr/>
        </p:nvSpPr>
        <p:spPr>
          <a:xfrm>
            <a:off x="2795850" y="3736050"/>
            <a:ext cx="442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Mean Average Precision(mAP): 61.4%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Average Loss: 1.48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19"/>
          <p:cNvSpPr txBox="1"/>
          <p:nvPr/>
        </p:nvSpPr>
        <p:spPr>
          <a:xfrm>
            <a:off x="1813500" y="1564525"/>
            <a:ext cx="5517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How Our Boat Works</a:t>
            </a:r>
            <a:endParaRPr b="1" sz="6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20"/>
          <p:cNvSpPr txBox="1"/>
          <p:nvPr>
            <p:ph type="title"/>
          </p:nvPr>
        </p:nvSpPr>
        <p:spPr>
          <a:xfrm>
            <a:off x="280475" y="584600"/>
            <a:ext cx="2046300" cy="21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Parameters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Gathered By Our Boat</a:t>
            </a:r>
            <a:endParaRPr b="1"/>
          </a:p>
        </p:txBody>
      </p:sp>
      <p:sp>
        <p:nvSpPr>
          <p:cNvPr id="652" name="Google Shape;652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p120"/>
          <p:cNvSpPr txBox="1"/>
          <p:nvPr/>
        </p:nvSpPr>
        <p:spPr>
          <a:xfrm>
            <a:off x="2795850" y="690600"/>
            <a:ext cx="2945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CD4"/>
              </a:buClr>
              <a:buSzPts val="2000"/>
              <a:buFont typeface="Nunito Sans"/>
              <a:buChar char="●"/>
            </a:pPr>
            <a:r>
              <a:rPr b="1" lang="en" sz="2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Water Turbidity</a:t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CD4"/>
              </a:buClr>
              <a:buSzPts val="2000"/>
              <a:buFont typeface="Nunito Sans"/>
              <a:buChar char="●"/>
            </a:pPr>
            <a:r>
              <a:rPr b="1" lang="en" sz="2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Geolocation data</a:t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CD4"/>
              </a:buClr>
              <a:buSzPts val="2000"/>
              <a:buFont typeface="Nunito Sans"/>
              <a:buChar char="●"/>
            </a:pPr>
            <a:r>
              <a:rPr b="1" lang="en" sz="2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Humidity</a:t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CD4"/>
              </a:buClr>
              <a:buSzPts val="2000"/>
              <a:buFont typeface="Nunito Sans"/>
              <a:buChar char="●"/>
            </a:pPr>
            <a:r>
              <a:rPr b="1" lang="en" sz="2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Temperature</a:t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BCD4"/>
              </a:buClr>
              <a:buSzPts val="2000"/>
              <a:buFont typeface="Nunito Sans"/>
              <a:buChar char="●"/>
            </a:pPr>
            <a:r>
              <a:rPr b="1" lang="en" sz="20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Video data</a:t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8E6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3"/>
          <p:cNvSpPr txBox="1"/>
          <p:nvPr/>
        </p:nvSpPr>
        <p:spPr>
          <a:xfrm>
            <a:off x="1342951" y="3511247"/>
            <a:ext cx="17448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EAEAEA"/>
                </a:solidFill>
                <a:latin typeface="Nunito Sans"/>
                <a:ea typeface="Nunito Sans"/>
                <a:cs typeface="Nunito Sans"/>
                <a:sym typeface="Nunito Sans"/>
              </a:rPr>
              <a:t>Jonathan Vargas</a:t>
            </a:r>
            <a:endParaRPr b="1" i="0" sz="16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EAEAEA"/>
                </a:solidFill>
                <a:latin typeface="Nunito Sans"/>
                <a:ea typeface="Nunito Sans"/>
                <a:cs typeface="Nunito Sans"/>
                <a:sym typeface="Nunito Sans"/>
              </a:rPr>
              <a:t>Project Manager</a:t>
            </a:r>
            <a:endParaRPr b="1" i="0" sz="1300" u="none" cap="none" strike="noStrike">
              <a:solidFill>
                <a:srgbClr val="EAEAE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EAEAEA"/>
                </a:solidFill>
                <a:latin typeface="Nunito Sans"/>
                <a:ea typeface="Nunito Sans"/>
                <a:cs typeface="Nunito Sans"/>
                <a:sym typeface="Nunito Sans"/>
              </a:rPr>
              <a:t>Full Stack Developer</a:t>
            </a:r>
            <a:endParaRPr b="1" i="0" sz="1300" u="none" cap="none" strike="noStrike">
              <a:solidFill>
                <a:srgbClr val="EAEAEA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7" name="Google Shape;427;p103"/>
          <p:cNvSpPr txBox="1"/>
          <p:nvPr/>
        </p:nvSpPr>
        <p:spPr>
          <a:xfrm>
            <a:off x="1236114" y="278963"/>
            <a:ext cx="2320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EAEAEA"/>
                </a:solidFill>
                <a:latin typeface="Oswald Medium"/>
                <a:ea typeface="Oswald Medium"/>
                <a:cs typeface="Oswald Medium"/>
                <a:sym typeface="Oswald Medium"/>
              </a:rPr>
              <a:t>I</a:t>
            </a:r>
            <a:r>
              <a:rPr i="0" lang="en" sz="2700" u="none" cap="none" strike="noStrike">
                <a:solidFill>
                  <a:srgbClr val="EAEAEA"/>
                </a:solidFill>
                <a:latin typeface="Nunito Sans"/>
                <a:ea typeface="Nunito Sans"/>
                <a:cs typeface="Nunito Sans"/>
                <a:sym typeface="Nunito Sans"/>
              </a:rPr>
              <a:t>ntroductions</a:t>
            </a:r>
            <a:endParaRPr i="0" sz="5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28" name="Google Shape;428;p103"/>
          <p:cNvCxnSpPr/>
          <p:nvPr/>
        </p:nvCxnSpPr>
        <p:spPr>
          <a:xfrm>
            <a:off x="8075455" y="3789238"/>
            <a:ext cx="0" cy="1354200"/>
          </a:xfrm>
          <a:prstGeom prst="straightConnector1">
            <a:avLst/>
          </a:prstGeom>
          <a:noFill/>
          <a:ln cap="flat" cmpd="sng" w="25400">
            <a:solidFill>
              <a:srgbClr val="EAEAEA">
                <a:alpha val="294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9" name="Google Shape;429;p103"/>
          <p:cNvCxnSpPr/>
          <p:nvPr/>
        </p:nvCxnSpPr>
        <p:spPr>
          <a:xfrm>
            <a:off x="8075455" y="0"/>
            <a:ext cx="0" cy="2731200"/>
          </a:xfrm>
          <a:prstGeom prst="straightConnector1">
            <a:avLst/>
          </a:prstGeom>
          <a:noFill/>
          <a:ln cap="flat" cmpd="sng" w="25400">
            <a:solidFill>
              <a:srgbClr val="EAEAEA">
                <a:alpha val="294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0" name="Google Shape;430;p103"/>
          <p:cNvPicPr preferRelativeResize="0"/>
          <p:nvPr/>
        </p:nvPicPr>
        <p:blipFill rotWithShape="1">
          <a:blip r:embed="rId3">
            <a:alphaModFix/>
          </a:blip>
          <a:srcRect b="43991" l="0" r="0" t="7101"/>
          <a:stretch/>
        </p:blipFill>
        <p:spPr>
          <a:xfrm>
            <a:off x="5290196" y="1166559"/>
            <a:ext cx="2173200" cy="218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1" name="Google Shape;431;p103"/>
          <p:cNvPicPr preferRelativeResize="0"/>
          <p:nvPr/>
        </p:nvPicPr>
        <p:blipFill rotWithShape="1">
          <a:blip r:embed="rId4">
            <a:alphaModFix/>
          </a:blip>
          <a:srcRect b="0" l="0" r="0" t="20445"/>
          <a:stretch/>
        </p:blipFill>
        <p:spPr>
          <a:xfrm>
            <a:off x="1366466" y="1166555"/>
            <a:ext cx="2060100" cy="218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2" name="Google Shape;432;p103"/>
          <p:cNvSpPr txBox="1"/>
          <p:nvPr/>
        </p:nvSpPr>
        <p:spPr>
          <a:xfrm>
            <a:off x="5170370" y="3511247"/>
            <a:ext cx="1924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EAEAEA"/>
                </a:solidFill>
                <a:latin typeface="Nunito Sans"/>
                <a:ea typeface="Nunito Sans"/>
                <a:cs typeface="Nunito Sans"/>
                <a:sym typeface="Nunito Sans"/>
              </a:rPr>
              <a:t>Carter Brezinski</a:t>
            </a:r>
            <a:endParaRPr b="1" i="0" sz="1600" u="none" cap="none" strike="noStrike">
              <a:solidFill>
                <a:srgbClr val="EAEAE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EAEAEA"/>
                </a:solidFill>
                <a:latin typeface="Nunito Sans"/>
                <a:ea typeface="Nunito Sans"/>
                <a:cs typeface="Nunito Sans"/>
                <a:sym typeface="Nunito Sans"/>
              </a:rPr>
              <a:t>AI Lead</a:t>
            </a:r>
            <a:endParaRPr b="1" i="0" sz="1300" u="none" cap="none" strike="noStrike">
              <a:solidFill>
                <a:srgbClr val="EAEAEA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EAEAEA"/>
                </a:solidFill>
                <a:latin typeface="Nunito Sans"/>
                <a:ea typeface="Nunito Sans"/>
                <a:cs typeface="Nunito Sans"/>
                <a:sym typeface="Nunito Sans"/>
              </a:rPr>
              <a:t>Hardware Lead</a:t>
            </a:r>
            <a:endParaRPr b="1" i="0" sz="13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121"/>
          <p:cNvSpPr txBox="1"/>
          <p:nvPr/>
        </p:nvSpPr>
        <p:spPr>
          <a:xfrm>
            <a:off x="1690675" y="909450"/>
            <a:ext cx="5517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What is machine learning?</a:t>
            </a:r>
            <a:endParaRPr b="1" sz="6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22"/>
          <p:cNvSpPr txBox="1"/>
          <p:nvPr>
            <p:ph idx="4294967295" type="title"/>
          </p:nvPr>
        </p:nvSpPr>
        <p:spPr>
          <a:xfrm>
            <a:off x="295825" y="431050"/>
            <a:ext cx="3066900" cy="21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machine learning?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b="1" lang="en" sz="1500">
                <a:solidFill>
                  <a:schemeClr val="lt1"/>
                </a:solidFill>
              </a:rPr>
              <a:t>Designed to mimic our brain</a:t>
            </a:r>
            <a:endParaRPr b="1" sz="15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b="1" lang="en" sz="1500">
                <a:solidFill>
                  <a:schemeClr val="lt1"/>
                </a:solidFill>
              </a:rPr>
              <a:t>AI is trained on known labelled images</a:t>
            </a:r>
            <a:endParaRPr b="1" sz="15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b="1" lang="en" sz="1500">
                <a:solidFill>
                  <a:schemeClr val="lt1"/>
                </a:solidFill>
              </a:rPr>
              <a:t>AI develops an understanding for subtleties 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 b="1"/>
          </a:p>
        </p:txBody>
      </p:sp>
      <p:pic>
        <p:nvPicPr>
          <p:cNvPr id="666" name="Google Shape;66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525" y="0"/>
            <a:ext cx="4022950" cy="27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123"/>
          <p:cNvSpPr txBox="1"/>
          <p:nvPr>
            <p:ph idx="4294967295" type="title"/>
          </p:nvPr>
        </p:nvSpPr>
        <p:spPr>
          <a:xfrm>
            <a:off x="295825" y="431050"/>
            <a:ext cx="3066900" cy="21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machine learning?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1500"/>
              <a:t>Designed to mimic our brain</a:t>
            </a:r>
            <a:endParaRPr b="1" sz="15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1500"/>
              <a:t>AI is trained on known labelled images</a:t>
            </a:r>
            <a:endParaRPr b="1" sz="15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1500"/>
              <a:t>AI develops an understanding for subtleties </a:t>
            </a:r>
            <a:r>
              <a:rPr b="1" lang="en"/>
              <a:t> </a:t>
            </a:r>
            <a:endParaRPr b="1"/>
          </a:p>
        </p:txBody>
      </p:sp>
      <p:pic>
        <p:nvPicPr>
          <p:cNvPr id="673" name="Google Shape;67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525" y="0"/>
            <a:ext cx="4022950" cy="27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375" y="2211950"/>
            <a:ext cx="4871101" cy="29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4"/>
          <p:cNvSpPr/>
          <p:nvPr/>
        </p:nvSpPr>
        <p:spPr>
          <a:xfrm>
            <a:off x="0" y="-57047"/>
            <a:ext cx="9166800" cy="5200500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124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-1665887" y="-57047"/>
            <a:ext cx="10832681" cy="57139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681" name="Google Shape;681;p124"/>
          <p:cNvSpPr txBox="1"/>
          <p:nvPr/>
        </p:nvSpPr>
        <p:spPr>
          <a:xfrm>
            <a:off x="2675250" y="1383000"/>
            <a:ext cx="39195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>
                <a:solidFill>
                  <a:srgbClr val="EAEAEA"/>
                </a:solidFill>
                <a:latin typeface="Oswald Medium"/>
                <a:ea typeface="Oswald Medium"/>
                <a:cs typeface="Oswald Medium"/>
                <a:sym typeface="Oswald Medium"/>
              </a:rPr>
              <a:t>Review, Demos, and Future Plans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125"/>
          <p:cNvSpPr txBox="1"/>
          <p:nvPr/>
        </p:nvSpPr>
        <p:spPr>
          <a:xfrm>
            <a:off x="1813500" y="1718050"/>
            <a:ext cx="5517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Boat </a:t>
            </a:r>
            <a:r>
              <a:rPr b="1" lang="en" sz="6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Demo</a:t>
            </a:r>
            <a:endParaRPr b="1" sz="6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3" name="Google Shape;69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575" y="152400"/>
            <a:ext cx="387095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26"/>
          <p:cNvSpPr txBox="1"/>
          <p:nvPr>
            <p:ph idx="4294967295" type="title"/>
          </p:nvPr>
        </p:nvSpPr>
        <p:spPr>
          <a:xfrm>
            <a:off x="295825" y="385000"/>
            <a:ext cx="2898000" cy="21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April 6th Test Ride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0" name="Google Shape;70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87" y="582300"/>
            <a:ext cx="8866226" cy="37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128"/>
          <p:cNvSpPr txBox="1"/>
          <p:nvPr/>
        </p:nvSpPr>
        <p:spPr>
          <a:xfrm>
            <a:off x="1813500" y="1718050"/>
            <a:ext cx="5517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Boat Demo</a:t>
            </a:r>
            <a:endParaRPr b="1" sz="6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07" name="Google Shape;70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600" y="483325"/>
            <a:ext cx="6572799" cy="41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129" title="greencan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25" y="250875"/>
            <a:ext cx="8251982" cy="464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9" name="Google Shape;719;p130" title="redcan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50875"/>
            <a:ext cx="8251982" cy="464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4"/>
          <p:cNvSpPr txBox="1"/>
          <p:nvPr>
            <p:ph idx="4294967295" type="body"/>
          </p:nvPr>
        </p:nvSpPr>
        <p:spPr>
          <a:xfrm>
            <a:off x="3639925" y="1214400"/>
            <a:ext cx="43866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There are</a:t>
            </a:r>
            <a:r>
              <a:rPr b="1" lang="en" sz="2400"/>
              <a:t> 5.25 trillion pieces </a:t>
            </a:r>
            <a:r>
              <a:rPr lang="en" sz="2000"/>
              <a:t>of plastic debris in the ocean.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-national geographic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218 Tons</a:t>
            </a:r>
            <a:r>
              <a:rPr lang="en" sz="2000"/>
              <a:t> of Canadian Litter ended up in the ocean in the last 10 years.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marinelitter.coaps.fsu.edu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i="0" lang="en" sz="1800"/>
            </a:br>
            <a:endParaRPr i="0"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1800"/>
          </a:p>
        </p:txBody>
      </p:sp>
      <p:sp>
        <p:nvSpPr>
          <p:cNvPr id="438" name="Google Shape;438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10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Figures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131"/>
          <p:cNvSpPr txBox="1"/>
          <p:nvPr/>
        </p:nvSpPr>
        <p:spPr>
          <a:xfrm>
            <a:off x="1813500" y="1718050"/>
            <a:ext cx="5517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Website Demo</a:t>
            </a:r>
            <a:endParaRPr b="1" sz="6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132"/>
          <p:cNvSpPr txBox="1"/>
          <p:nvPr/>
        </p:nvSpPr>
        <p:spPr>
          <a:xfrm>
            <a:off x="1813500" y="1718050"/>
            <a:ext cx="5517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32" name="Google Shape;732;p132" title="Website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25" y="222150"/>
            <a:ext cx="8049226" cy="45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 can this project go?</a:t>
            </a:r>
            <a:endParaRPr b="1"/>
          </a:p>
        </p:txBody>
      </p:sp>
      <p:sp>
        <p:nvSpPr>
          <p:cNvPr id="738" name="Google Shape;738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133"/>
          <p:cNvSpPr txBox="1"/>
          <p:nvPr/>
        </p:nvSpPr>
        <p:spPr>
          <a:xfrm>
            <a:off x="2785175" y="384150"/>
            <a:ext cx="294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Government of Saskatchewan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An information gathering system for waterways in Saskatchewan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740" name="Google Shape;740;p133"/>
          <p:cNvSpPr txBox="1"/>
          <p:nvPr/>
        </p:nvSpPr>
        <p:spPr>
          <a:xfrm>
            <a:off x="2785175" y="2585400"/>
            <a:ext cx="2945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Expansion in other areas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With the framework we’ve made from this project, we could expand into other mediums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741" name="Google Shape;741;p133"/>
          <p:cNvSpPr txBox="1"/>
          <p:nvPr/>
        </p:nvSpPr>
        <p:spPr>
          <a:xfrm>
            <a:off x="5945325" y="384150"/>
            <a:ext cx="2945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Other water-based projects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We may be a potential useful resource in the future</a:t>
            </a:r>
            <a:endParaRPr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742" name="Google Shape;742;p133"/>
          <p:cNvSpPr txBox="1"/>
          <p:nvPr/>
        </p:nvSpPr>
        <p:spPr>
          <a:xfrm>
            <a:off x="5945325" y="2585400"/>
            <a:ext cx="2945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Future Capstone Project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We have the software, now we just need a more functional boat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Planned Future Features</a:t>
            </a:r>
            <a:endParaRPr b="1"/>
          </a:p>
        </p:txBody>
      </p:sp>
      <p:sp>
        <p:nvSpPr>
          <p:cNvPr id="748" name="Google Shape;748;p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9" name="Google Shape;749;p134"/>
          <p:cNvSpPr txBox="1"/>
          <p:nvPr/>
        </p:nvSpPr>
        <p:spPr>
          <a:xfrm>
            <a:off x="2785175" y="384150"/>
            <a:ext cx="2945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Entirely mobile unit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Real-time object detection &amp; server updating all on one singular mobile unit.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750" name="Google Shape;750;p134"/>
          <p:cNvSpPr txBox="1"/>
          <p:nvPr/>
        </p:nvSpPr>
        <p:spPr>
          <a:xfrm>
            <a:off x="2785175" y="2585400"/>
            <a:ext cx="2945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An improved classification model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Our current existing model has been trained using 5-6 objects. We have a catalog of upwards of 80 potential items we could include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751" name="Google Shape;751;p134"/>
          <p:cNvSpPr txBox="1"/>
          <p:nvPr/>
        </p:nvSpPr>
        <p:spPr>
          <a:xfrm>
            <a:off x="5945325" y="384150"/>
            <a:ext cx="2945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Deepsort integration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The potential to recognize and keep track of different pieces of litter across a large timeframe.</a:t>
            </a:r>
            <a:endParaRPr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752" name="Google Shape;752;p134"/>
          <p:cNvSpPr txBox="1"/>
          <p:nvPr/>
        </p:nvSpPr>
        <p:spPr>
          <a:xfrm>
            <a:off x="5945325" y="2585400"/>
            <a:ext cx="2945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BCD4"/>
                </a:solidFill>
                <a:latin typeface="Nunito Sans"/>
                <a:ea typeface="Nunito Sans"/>
                <a:cs typeface="Nunito Sans"/>
                <a:sym typeface="Nunito Sans"/>
              </a:rPr>
              <a:t>Heatmap integration</a:t>
            </a:r>
            <a:endParaRPr b="1" sz="1600">
              <a:solidFill>
                <a:srgbClr val="00BCD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Long term data integration into heat maps could prove to be valuable information to outside groups.</a:t>
            </a:r>
            <a:endParaRPr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35"/>
          <p:cNvSpPr txBox="1"/>
          <p:nvPr>
            <p:ph type="title"/>
          </p:nvPr>
        </p:nvSpPr>
        <p:spPr>
          <a:xfrm>
            <a:off x="511425" y="1110688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learned? </a:t>
            </a:r>
            <a:endParaRPr/>
          </a:p>
        </p:txBody>
      </p:sp>
      <p:sp>
        <p:nvSpPr>
          <p:cNvPr id="758" name="Google Shape;758;p1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135"/>
          <p:cNvSpPr txBox="1"/>
          <p:nvPr>
            <p:ph idx="1" type="body"/>
          </p:nvPr>
        </p:nvSpPr>
        <p:spPr>
          <a:xfrm>
            <a:off x="482625" y="2084188"/>
            <a:ext cx="3574800" cy="24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Putting in a few hours a day can go a long way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Setting out a schedule and sticking to it is crucial for success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▪"/>
            </a:pPr>
            <a:r>
              <a:rPr lang="en"/>
              <a:t>Learning new subjects is beneficial, but not for large scale projects such as this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▪"/>
            </a:pPr>
            <a:r>
              <a:rPr lang="en"/>
              <a:t>Last minute development changes don’t always go in your favour</a:t>
            </a:r>
            <a:endParaRPr/>
          </a:p>
        </p:txBody>
      </p:sp>
      <p:grpSp>
        <p:nvGrpSpPr>
          <p:cNvPr id="760" name="Google Shape;760;p135"/>
          <p:cNvGrpSpPr/>
          <p:nvPr/>
        </p:nvGrpSpPr>
        <p:grpSpPr>
          <a:xfrm>
            <a:off x="611702" y="706010"/>
            <a:ext cx="542234" cy="510157"/>
            <a:chOff x="5972700" y="2330200"/>
            <a:chExt cx="411625" cy="387275"/>
          </a:xfrm>
        </p:grpSpPr>
        <p:sp>
          <p:nvSpPr>
            <p:cNvPr id="761" name="Google Shape;761;p135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00B8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5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00B8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6"/>
          <p:cNvSpPr/>
          <p:nvPr/>
        </p:nvSpPr>
        <p:spPr>
          <a:xfrm>
            <a:off x="-11400" y="-28497"/>
            <a:ext cx="9166800" cy="5200500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3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36"/>
          <p:cNvSpPr txBox="1"/>
          <p:nvPr>
            <p:ph idx="4294967295" type="ctrTitle"/>
          </p:nvPr>
        </p:nvSpPr>
        <p:spPr>
          <a:xfrm>
            <a:off x="685800" y="1583350"/>
            <a:ext cx="4855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770" name="Google Shape;770;p136"/>
          <p:cNvSpPr txBox="1"/>
          <p:nvPr>
            <p:ph idx="1" type="subTitle"/>
          </p:nvPr>
        </p:nvSpPr>
        <p:spPr>
          <a:xfrm>
            <a:off x="621450" y="2743150"/>
            <a:ext cx="49842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Contact: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cjb543@uregina.ca</a:t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jbv071@uregina.ca</a:t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1" name="Google Shape;771;p13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137"/>
          <p:cNvSpPr txBox="1"/>
          <p:nvPr/>
        </p:nvSpPr>
        <p:spPr>
          <a:xfrm>
            <a:off x="770650" y="305800"/>
            <a:ext cx="412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Special Thanks:</a:t>
            </a:r>
            <a:endParaRPr sz="200"/>
          </a:p>
        </p:txBody>
      </p:sp>
      <p:sp>
        <p:nvSpPr>
          <p:cNvPr id="778" name="Google Shape;778;p137"/>
          <p:cNvSpPr txBox="1"/>
          <p:nvPr/>
        </p:nvSpPr>
        <p:spPr>
          <a:xfrm>
            <a:off x="770650" y="1291200"/>
            <a:ext cx="4703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Christine Chan - Mentor &amp; Project Advisor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Timothy Maciag - Mentor &amp; Project Advisor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Ben Lichtenwald - Allowing us the use of the UofR Water Flume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Matthew Palmarin - Professional Input &amp; Customer Opinions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Dylan Rush - 3D Printing Chassis for Electronic Components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4" name="Google Shape;784;p138"/>
          <p:cNvSpPr txBox="1"/>
          <p:nvPr/>
        </p:nvSpPr>
        <p:spPr>
          <a:xfrm>
            <a:off x="1813500" y="1718050"/>
            <a:ext cx="5517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Questions?</a:t>
            </a:r>
            <a:endParaRPr b="1" sz="6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5" name="Google Shape;445;p105"/>
          <p:cNvGrpSpPr/>
          <p:nvPr/>
        </p:nvGrpSpPr>
        <p:grpSpPr>
          <a:xfrm>
            <a:off x="3603350" y="746150"/>
            <a:ext cx="5502125" cy="3735750"/>
            <a:chOff x="374" y="598"/>
            <a:chExt cx="5012" cy="3722"/>
          </a:xfrm>
        </p:grpSpPr>
        <p:sp>
          <p:nvSpPr>
            <p:cNvPr id="446" name="Google Shape;446;p105"/>
            <p:cNvSpPr/>
            <p:nvPr/>
          </p:nvSpPr>
          <p:spPr>
            <a:xfrm>
              <a:off x="2448" y="983"/>
              <a:ext cx="208" cy="300"/>
            </a:xfrm>
            <a:custGeom>
              <a:rect b="b" l="l" r="r" t="t"/>
              <a:pathLst>
                <a:path extrusionOk="0" h="113" w="78">
                  <a:moveTo>
                    <a:pt x="77" y="42"/>
                  </a:moveTo>
                  <a:cubicBezTo>
                    <a:pt x="76" y="40"/>
                    <a:pt x="74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9" y="39"/>
                    <a:pt x="67" y="41"/>
                    <a:pt x="66" y="44"/>
                  </a:cubicBezTo>
                  <a:cubicBezTo>
                    <a:pt x="65" y="44"/>
                    <a:pt x="65" y="45"/>
                    <a:pt x="65" y="45"/>
                  </a:cubicBezTo>
                  <a:cubicBezTo>
                    <a:pt x="64" y="44"/>
                    <a:pt x="62" y="44"/>
                    <a:pt x="61" y="44"/>
                  </a:cubicBezTo>
                  <a:cubicBezTo>
                    <a:pt x="60" y="44"/>
                    <a:pt x="59" y="44"/>
                    <a:pt x="59" y="43"/>
                  </a:cubicBezTo>
                  <a:cubicBezTo>
                    <a:pt x="60" y="42"/>
                    <a:pt x="63" y="39"/>
                    <a:pt x="65" y="38"/>
                  </a:cubicBezTo>
                  <a:cubicBezTo>
                    <a:pt x="69" y="36"/>
                    <a:pt x="71" y="34"/>
                    <a:pt x="72" y="33"/>
                  </a:cubicBezTo>
                  <a:cubicBezTo>
                    <a:pt x="74" y="28"/>
                    <a:pt x="78" y="18"/>
                    <a:pt x="72" y="14"/>
                  </a:cubicBezTo>
                  <a:cubicBezTo>
                    <a:pt x="71" y="13"/>
                    <a:pt x="69" y="13"/>
                    <a:pt x="68" y="12"/>
                  </a:cubicBezTo>
                  <a:cubicBezTo>
                    <a:pt x="67" y="12"/>
                    <a:pt x="67" y="12"/>
                    <a:pt x="66" y="12"/>
                  </a:cubicBezTo>
                  <a:cubicBezTo>
                    <a:pt x="66" y="11"/>
                    <a:pt x="67" y="10"/>
                    <a:pt x="67" y="9"/>
                  </a:cubicBezTo>
                  <a:cubicBezTo>
                    <a:pt x="68" y="8"/>
                    <a:pt x="69" y="4"/>
                    <a:pt x="65" y="1"/>
                  </a:cubicBezTo>
                  <a:cubicBezTo>
                    <a:pt x="65" y="0"/>
                    <a:pt x="63" y="0"/>
                    <a:pt x="62" y="0"/>
                  </a:cubicBezTo>
                  <a:cubicBezTo>
                    <a:pt x="58" y="0"/>
                    <a:pt x="53" y="3"/>
                    <a:pt x="51" y="4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7"/>
                    <a:pt x="47" y="9"/>
                    <a:pt x="46" y="9"/>
                  </a:cubicBezTo>
                  <a:cubicBezTo>
                    <a:pt x="45" y="9"/>
                    <a:pt x="45" y="8"/>
                    <a:pt x="44" y="8"/>
                  </a:cubicBezTo>
                  <a:cubicBezTo>
                    <a:pt x="43" y="7"/>
                    <a:pt x="42" y="6"/>
                    <a:pt x="40" y="6"/>
                  </a:cubicBezTo>
                  <a:cubicBezTo>
                    <a:pt x="39" y="6"/>
                    <a:pt x="39" y="7"/>
                    <a:pt x="38" y="7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29" y="9"/>
                    <a:pt x="27" y="9"/>
                    <a:pt x="26" y="11"/>
                  </a:cubicBezTo>
                  <a:cubicBezTo>
                    <a:pt x="24" y="13"/>
                    <a:pt x="25" y="15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4" y="17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7" y="23"/>
                    <a:pt x="19" y="26"/>
                  </a:cubicBezTo>
                  <a:cubicBezTo>
                    <a:pt x="20" y="30"/>
                    <a:pt x="24" y="31"/>
                    <a:pt x="28" y="32"/>
                  </a:cubicBezTo>
                  <a:cubicBezTo>
                    <a:pt x="29" y="32"/>
                    <a:pt x="30" y="32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0" y="34"/>
                    <a:pt x="30" y="35"/>
                  </a:cubicBezTo>
                  <a:cubicBezTo>
                    <a:pt x="29" y="37"/>
                    <a:pt x="27" y="40"/>
                    <a:pt x="29" y="43"/>
                  </a:cubicBezTo>
                  <a:cubicBezTo>
                    <a:pt x="30" y="45"/>
                    <a:pt x="30" y="47"/>
                    <a:pt x="30" y="49"/>
                  </a:cubicBezTo>
                  <a:cubicBezTo>
                    <a:pt x="30" y="49"/>
                    <a:pt x="30" y="50"/>
                    <a:pt x="29" y="50"/>
                  </a:cubicBezTo>
                  <a:cubicBezTo>
                    <a:pt x="28" y="51"/>
                    <a:pt x="28" y="51"/>
                    <a:pt x="27" y="51"/>
                  </a:cubicBezTo>
                  <a:cubicBezTo>
                    <a:pt x="25" y="51"/>
                    <a:pt x="22" y="49"/>
                    <a:pt x="21" y="47"/>
                  </a:cubicBezTo>
                  <a:cubicBezTo>
                    <a:pt x="21" y="46"/>
                    <a:pt x="20" y="45"/>
                    <a:pt x="20" y="44"/>
                  </a:cubicBezTo>
                  <a:cubicBezTo>
                    <a:pt x="19" y="40"/>
                    <a:pt x="17" y="35"/>
                    <a:pt x="13" y="33"/>
                  </a:cubicBezTo>
                  <a:cubicBezTo>
                    <a:pt x="12" y="33"/>
                    <a:pt x="11" y="33"/>
                    <a:pt x="11" y="33"/>
                  </a:cubicBezTo>
                  <a:cubicBezTo>
                    <a:pt x="9" y="33"/>
                    <a:pt x="7" y="34"/>
                    <a:pt x="5" y="36"/>
                  </a:cubicBezTo>
                  <a:cubicBezTo>
                    <a:pt x="2" y="39"/>
                    <a:pt x="0" y="44"/>
                    <a:pt x="0" y="47"/>
                  </a:cubicBezTo>
                  <a:cubicBezTo>
                    <a:pt x="1" y="51"/>
                    <a:pt x="2" y="54"/>
                    <a:pt x="4" y="57"/>
                  </a:cubicBezTo>
                  <a:cubicBezTo>
                    <a:pt x="5" y="59"/>
                    <a:pt x="6" y="61"/>
                    <a:pt x="6" y="63"/>
                  </a:cubicBezTo>
                  <a:cubicBezTo>
                    <a:pt x="8" y="67"/>
                    <a:pt x="10" y="69"/>
                    <a:pt x="12" y="70"/>
                  </a:cubicBezTo>
                  <a:cubicBezTo>
                    <a:pt x="13" y="70"/>
                    <a:pt x="14" y="71"/>
                    <a:pt x="15" y="71"/>
                  </a:cubicBezTo>
                  <a:cubicBezTo>
                    <a:pt x="16" y="73"/>
                    <a:pt x="17" y="75"/>
                    <a:pt x="19" y="77"/>
                  </a:cubicBezTo>
                  <a:cubicBezTo>
                    <a:pt x="20" y="79"/>
                    <a:pt x="21" y="80"/>
                    <a:pt x="22" y="82"/>
                  </a:cubicBezTo>
                  <a:cubicBezTo>
                    <a:pt x="25" y="86"/>
                    <a:pt x="26" y="90"/>
                    <a:pt x="28" y="94"/>
                  </a:cubicBezTo>
                  <a:cubicBezTo>
                    <a:pt x="29" y="99"/>
                    <a:pt x="30" y="103"/>
                    <a:pt x="33" y="107"/>
                  </a:cubicBezTo>
                  <a:cubicBezTo>
                    <a:pt x="35" y="109"/>
                    <a:pt x="38" y="113"/>
                    <a:pt x="42" y="113"/>
                  </a:cubicBezTo>
                  <a:cubicBezTo>
                    <a:pt x="45" y="113"/>
                    <a:pt x="47" y="112"/>
                    <a:pt x="48" y="111"/>
                  </a:cubicBezTo>
                  <a:cubicBezTo>
                    <a:pt x="51" y="108"/>
                    <a:pt x="51" y="105"/>
                    <a:pt x="51" y="102"/>
                  </a:cubicBezTo>
                  <a:cubicBezTo>
                    <a:pt x="53" y="102"/>
                    <a:pt x="54" y="103"/>
                    <a:pt x="56" y="103"/>
                  </a:cubicBezTo>
                  <a:cubicBezTo>
                    <a:pt x="59" y="103"/>
                    <a:pt x="61" y="102"/>
                    <a:pt x="63" y="101"/>
                  </a:cubicBezTo>
                  <a:cubicBezTo>
                    <a:pt x="68" y="97"/>
                    <a:pt x="69" y="93"/>
                    <a:pt x="70" y="89"/>
                  </a:cubicBezTo>
                  <a:cubicBezTo>
                    <a:pt x="70" y="87"/>
                    <a:pt x="70" y="86"/>
                    <a:pt x="70" y="85"/>
                  </a:cubicBezTo>
                  <a:cubicBezTo>
                    <a:pt x="71" y="83"/>
                    <a:pt x="72" y="81"/>
                    <a:pt x="72" y="79"/>
                  </a:cubicBezTo>
                  <a:cubicBezTo>
                    <a:pt x="74" y="76"/>
                    <a:pt x="75" y="73"/>
                    <a:pt x="75" y="69"/>
                  </a:cubicBezTo>
                  <a:cubicBezTo>
                    <a:pt x="76" y="64"/>
                    <a:pt x="74" y="61"/>
                    <a:pt x="71" y="58"/>
                  </a:cubicBezTo>
                  <a:cubicBezTo>
                    <a:pt x="71" y="58"/>
                    <a:pt x="70" y="57"/>
                    <a:pt x="69" y="56"/>
                  </a:cubicBezTo>
                  <a:cubicBezTo>
                    <a:pt x="69" y="55"/>
                    <a:pt x="69" y="55"/>
                    <a:pt x="69" y="54"/>
                  </a:cubicBezTo>
                  <a:cubicBezTo>
                    <a:pt x="69" y="54"/>
                    <a:pt x="70" y="54"/>
                    <a:pt x="70" y="54"/>
                  </a:cubicBezTo>
                  <a:cubicBezTo>
                    <a:pt x="73" y="54"/>
                    <a:pt x="76" y="52"/>
                    <a:pt x="77" y="50"/>
                  </a:cubicBezTo>
                  <a:cubicBezTo>
                    <a:pt x="78" y="48"/>
                    <a:pt x="78" y="45"/>
                    <a:pt x="77" y="4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47" name="Google Shape;447;p105"/>
            <p:cNvSpPr/>
            <p:nvPr/>
          </p:nvSpPr>
          <p:spPr>
            <a:xfrm>
              <a:off x="2483" y="1421"/>
              <a:ext cx="167" cy="163"/>
            </a:xfrm>
            <a:custGeom>
              <a:rect b="b" l="l" r="r" t="t"/>
              <a:pathLst>
                <a:path extrusionOk="0" h="61" w="63">
                  <a:moveTo>
                    <a:pt x="63" y="46"/>
                  </a:moveTo>
                  <a:cubicBezTo>
                    <a:pt x="63" y="43"/>
                    <a:pt x="60" y="41"/>
                    <a:pt x="58" y="40"/>
                  </a:cubicBezTo>
                  <a:cubicBezTo>
                    <a:pt x="57" y="39"/>
                    <a:pt x="56" y="38"/>
                    <a:pt x="55" y="37"/>
                  </a:cubicBezTo>
                  <a:cubicBezTo>
                    <a:pt x="54" y="35"/>
                    <a:pt x="53" y="33"/>
                    <a:pt x="53" y="30"/>
                  </a:cubicBezTo>
                  <a:cubicBezTo>
                    <a:pt x="53" y="26"/>
                    <a:pt x="53" y="22"/>
                    <a:pt x="50" y="19"/>
                  </a:cubicBezTo>
                  <a:cubicBezTo>
                    <a:pt x="48" y="16"/>
                    <a:pt x="46" y="14"/>
                    <a:pt x="44" y="13"/>
                  </a:cubicBezTo>
                  <a:cubicBezTo>
                    <a:pt x="41" y="11"/>
                    <a:pt x="39" y="9"/>
                    <a:pt x="37" y="6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26" y="0"/>
                    <a:pt x="23" y="2"/>
                    <a:pt x="20" y="6"/>
                  </a:cubicBezTo>
                  <a:cubicBezTo>
                    <a:pt x="18" y="9"/>
                    <a:pt x="18" y="13"/>
                    <a:pt x="17" y="16"/>
                  </a:cubicBezTo>
                  <a:cubicBezTo>
                    <a:pt x="17" y="19"/>
                    <a:pt x="16" y="23"/>
                    <a:pt x="14" y="24"/>
                  </a:cubicBezTo>
                  <a:cubicBezTo>
                    <a:pt x="13" y="25"/>
                    <a:pt x="12" y="25"/>
                    <a:pt x="10" y="25"/>
                  </a:cubicBezTo>
                  <a:cubicBezTo>
                    <a:pt x="7" y="26"/>
                    <a:pt x="3" y="27"/>
                    <a:pt x="1" y="31"/>
                  </a:cubicBezTo>
                  <a:cubicBezTo>
                    <a:pt x="0" y="34"/>
                    <a:pt x="1" y="36"/>
                    <a:pt x="1" y="37"/>
                  </a:cubicBezTo>
                  <a:cubicBezTo>
                    <a:pt x="3" y="41"/>
                    <a:pt x="8" y="41"/>
                    <a:pt x="12" y="42"/>
                  </a:cubicBezTo>
                  <a:cubicBezTo>
                    <a:pt x="13" y="42"/>
                    <a:pt x="14" y="42"/>
                    <a:pt x="15" y="43"/>
                  </a:cubicBezTo>
                  <a:cubicBezTo>
                    <a:pt x="18" y="43"/>
                    <a:pt x="19" y="46"/>
                    <a:pt x="21" y="48"/>
                  </a:cubicBezTo>
                  <a:cubicBezTo>
                    <a:pt x="22" y="50"/>
                    <a:pt x="24" y="52"/>
                    <a:pt x="26" y="54"/>
                  </a:cubicBezTo>
                  <a:cubicBezTo>
                    <a:pt x="27" y="54"/>
                    <a:pt x="37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8" y="61"/>
                    <a:pt x="59" y="53"/>
                    <a:pt x="61" y="51"/>
                  </a:cubicBezTo>
                  <a:cubicBezTo>
                    <a:pt x="63" y="49"/>
                    <a:pt x="63" y="47"/>
                    <a:pt x="63" y="46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48" name="Google Shape;448;p105"/>
            <p:cNvSpPr/>
            <p:nvPr/>
          </p:nvSpPr>
          <p:spPr>
            <a:xfrm>
              <a:off x="1907" y="938"/>
              <a:ext cx="332" cy="382"/>
            </a:xfrm>
            <a:custGeom>
              <a:rect b="b" l="l" r="r" t="t"/>
              <a:pathLst>
                <a:path extrusionOk="0" h="144" w="125">
                  <a:moveTo>
                    <a:pt x="117" y="48"/>
                  </a:moveTo>
                  <a:cubicBezTo>
                    <a:pt x="115" y="50"/>
                    <a:pt x="112" y="51"/>
                    <a:pt x="110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9" y="48"/>
                    <a:pt x="109" y="47"/>
                  </a:cubicBezTo>
                  <a:cubicBezTo>
                    <a:pt x="111" y="44"/>
                    <a:pt x="114" y="40"/>
                    <a:pt x="111" y="35"/>
                  </a:cubicBezTo>
                  <a:cubicBezTo>
                    <a:pt x="110" y="34"/>
                    <a:pt x="110" y="33"/>
                    <a:pt x="109" y="31"/>
                  </a:cubicBezTo>
                  <a:cubicBezTo>
                    <a:pt x="106" y="26"/>
                    <a:pt x="103" y="19"/>
                    <a:pt x="96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0" y="20"/>
                    <a:pt x="87" y="23"/>
                    <a:pt x="85" y="26"/>
                  </a:cubicBezTo>
                  <a:cubicBezTo>
                    <a:pt x="83" y="30"/>
                    <a:pt x="83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79" y="30"/>
                    <a:pt x="79" y="30"/>
                    <a:pt x="78" y="30"/>
                  </a:cubicBezTo>
                  <a:cubicBezTo>
                    <a:pt x="79" y="29"/>
                    <a:pt x="80" y="28"/>
                    <a:pt x="81" y="27"/>
                  </a:cubicBezTo>
                  <a:cubicBezTo>
                    <a:pt x="82" y="27"/>
                    <a:pt x="82" y="27"/>
                    <a:pt x="83" y="26"/>
                  </a:cubicBezTo>
                  <a:cubicBezTo>
                    <a:pt x="86" y="24"/>
                    <a:pt x="88" y="21"/>
                    <a:pt x="89" y="18"/>
                  </a:cubicBezTo>
                  <a:cubicBezTo>
                    <a:pt x="90" y="17"/>
                    <a:pt x="91" y="16"/>
                    <a:pt x="92" y="14"/>
                  </a:cubicBezTo>
                  <a:cubicBezTo>
                    <a:pt x="94" y="12"/>
                    <a:pt x="94" y="8"/>
                    <a:pt x="92" y="4"/>
                  </a:cubicBezTo>
                  <a:cubicBezTo>
                    <a:pt x="91" y="2"/>
                    <a:pt x="89" y="0"/>
                    <a:pt x="87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3" y="0"/>
                    <a:pt x="81" y="0"/>
                    <a:pt x="79" y="0"/>
                  </a:cubicBezTo>
                  <a:cubicBezTo>
                    <a:pt x="77" y="1"/>
                    <a:pt x="76" y="1"/>
                    <a:pt x="75" y="1"/>
                  </a:cubicBezTo>
                  <a:cubicBezTo>
                    <a:pt x="71" y="1"/>
                    <a:pt x="67" y="2"/>
                    <a:pt x="63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59" y="2"/>
                  </a:cubicBezTo>
                  <a:cubicBezTo>
                    <a:pt x="57" y="3"/>
                    <a:pt x="56" y="3"/>
                    <a:pt x="54" y="3"/>
                  </a:cubicBezTo>
                  <a:cubicBezTo>
                    <a:pt x="49" y="4"/>
                    <a:pt x="44" y="6"/>
                    <a:pt x="40" y="8"/>
                  </a:cubicBezTo>
                  <a:cubicBezTo>
                    <a:pt x="39" y="8"/>
                    <a:pt x="37" y="9"/>
                    <a:pt x="36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2" y="11"/>
                    <a:pt x="26" y="13"/>
                    <a:pt x="26" y="18"/>
                  </a:cubicBezTo>
                  <a:cubicBezTo>
                    <a:pt x="26" y="20"/>
                    <a:pt x="26" y="21"/>
                    <a:pt x="27" y="22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26" y="24"/>
                    <a:pt x="26" y="24"/>
                    <a:pt x="24" y="24"/>
                  </a:cubicBezTo>
                  <a:cubicBezTo>
                    <a:pt x="19" y="25"/>
                    <a:pt x="17" y="27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" y="31"/>
                    <a:pt x="9" y="34"/>
                    <a:pt x="8" y="38"/>
                  </a:cubicBezTo>
                  <a:cubicBezTo>
                    <a:pt x="7" y="45"/>
                    <a:pt x="14" y="46"/>
                    <a:pt x="17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7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19" y="48"/>
                    <a:pt x="18" y="48"/>
                  </a:cubicBezTo>
                  <a:cubicBezTo>
                    <a:pt x="17" y="48"/>
                    <a:pt x="13" y="48"/>
                    <a:pt x="12" y="52"/>
                  </a:cubicBezTo>
                  <a:cubicBezTo>
                    <a:pt x="11" y="53"/>
                    <a:pt x="11" y="55"/>
                    <a:pt x="12" y="57"/>
                  </a:cubicBezTo>
                  <a:cubicBezTo>
                    <a:pt x="13" y="59"/>
                    <a:pt x="15" y="61"/>
                    <a:pt x="17" y="61"/>
                  </a:cubicBezTo>
                  <a:cubicBezTo>
                    <a:pt x="18" y="61"/>
                    <a:pt x="19" y="62"/>
                    <a:pt x="21" y="62"/>
                  </a:cubicBezTo>
                  <a:cubicBezTo>
                    <a:pt x="22" y="62"/>
                    <a:pt x="23" y="61"/>
                    <a:pt x="24" y="61"/>
                  </a:cubicBezTo>
                  <a:cubicBezTo>
                    <a:pt x="26" y="61"/>
                    <a:pt x="27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9" y="61"/>
                    <a:pt x="30" y="61"/>
                    <a:pt x="31" y="62"/>
                  </a:cubicBezTo>
                  <a:cubicBezTo>
                    <a:pt x="33" y="62"/>
                    <a:pt x="35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8" y="63"/>
                    <a:pt x="39" y="63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1" y="63"/>
                    <a:pt x="38" y="64"/>
                    <a:pt x="35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2" y="64"/>
                    <a:pt x="29" y="64"/>
                    <a:pt x="26" y="63"/>
                  </a:cubicBezTo>
                  <a:cubicBezTo>
                    <a:pt x="23" y="63"/>
                    <a:pt x="20" y="63"/>
                    <a:pt x="17" y="63"/>
                  </a:cubicBezTo>
                  <a:cubicBezTo>
                    <a:pt x="15" y="63"/>
                    <a:pt x="13" y="63"/>
                    <a:pt x="11" y="63"/>
                  </a:cubicBezTo>
                  <a:cubicBezTo>
                    <a:pt x="7" y="64"/>
                    <a:pt x="4" y="68"/>
                    <a:pt x="3" y="72"/>
                  </a:cubicBezTo>
                  <a:cubicBezTo>
                    <a:pt x="1" y="77"/>
                    <a:pt x="4" y="81"/>
                    <a:pt x="6" y="84"/>
                  </a:cubicBezTo>
                  <a:cubicBezTo>
                    <a:pt x="10" y="89"/>
                    <a:pt x="12" y="91"/>
                    <a:pt x="18" y="93"/>
                  </a:cubicBezTo>
                  <a:cubicBezTo>
                    <a:pt x="22" y="94"/>
                    <a:pt x="25" y="96"/>
                    <a:pt x="30" y="99"/>
                  </a:cubicBezTo>
                  <a:cubicBezTo>
                    <a:pt x="32" y="101"/>
                    <a:pt x="35" y="101"/>
                    <a:pt x="38" y="102"/>
                  </a:cubicBezTo>
                  <a:cubicBezTo>
                    <a:pt x="40" y="102"/>
                    <a:pt x="41" y="103"/>
                    <a:pt x="43" y="103"/>
                  </a:cubicBezTo>
                  <a:cubicBezTo>
                    <a:pt x="45" y="104"/>
                    <a:pt x="48" y="104"/>
                    <a:pt x="50" y="105"/>
                  </a:cubicBezTo>
                  <a:cubicBezTo>
                    <a:pt x="52" y="105"/>
                    <a:pt x="54" y="105"/>
                    <a:pt x="56" y="106"/>
                  </a:cubicBezTo>
                  <a:cubicBezTo>
                    <a:pt x="57" y="106"/>
                    <a:pt x="59" y="108"/>
                    <a:pt x="60" y="110"/>
                  </a:cubicBezTo>
                  <a:cubicBezTo>
                    <a:pt x="61" y="111"/>
                    <a:pt x="62" y="112"/>
                    <a:pt x="63" y="112"/>
                  </a:cubicBezTo>
                  <a:cubicBezTo>
                    <a:pt x="64" y="113"/>
                    <a:pt x="65" y="114"/>
                    <a:pt x="66" y="115"/>
                  </a:cubicBezTo>
                  <a:cubicBezTo>
                    <a:pt x="69" y="117"/>
                    <a:pt x="71" y="119"/>
                    <a:pt x="71" y="120"/>
                  </a:cubicBezTo>
                  <a:cubicBezTo>
                    <a:pt x="70" y="122"/>
                    <a:pt x="70" y="123"/>
                    <a:pt x="67" y="123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1" y="122"/>
                    <a:pt x="57" y="119"/>
                    <a:pt x="54" y="116"/>
                  </a:cubicBezTo>
                  <a:cubicBezTo>
                    <a:pt x="51" y="115"/>
                    <a:pt x="49" y="113"/>
                    <a:pt x="46" y="111"/>
                  </a:cubicBezTo>
                  <a:cubicBezTo>
                    <a:pt x="38" y="107"/>
                    <a:pt x="28" y="106"/>
                    <a:pt x="19" y="105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4"/>
                    <a:pt x="15" y="104"/>
                    <a:pt x="14" y="104"/>
                  </a:cubicBezTo>
                  <a:cubicBezTo>
                    <a:pt x="12" y="104"/>
                    <a:pt x="11" y="104"/>
                    <a:pt x="9" y="10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125" y="42"/>
                    <a:pt x="125" y="42"/>
                    <a:pt x="125" y="42"/>
                  </a:cubicBezTo>
                  <a:lnTo>
                    <a:pt x="117" y="48"/>
                  </a:ln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49" name="Google Shape;449;p105"/>
            <p:cNvSpPr/>
            <p:nvPr/>
          </p:nvSpPr>
          <p:spPr>
            <a:xfrm>
              <a:off x="2305" y="651"/>
              <a:ext cx="157" cy="212"/>
            </a:xfrm>
            <a:custGeom>
              <a:rect b="b" l="l" r="r" t="t"/>
              <a:pathLst>
                <a:path extrusionOk="0" h="80" w="59">
                  <a:moveTo>
                    <a:pt x="57" y="41"/>
                  </a:moveTo>
                  <a:cubicBezTo>
                    <a:pt x="55" y="37"/>
                    <a:pt x="50" y="34"/>
                    <a:pt x="46" y="34"/>
                  </a:cubicBezTo>
                  <a:cubicBezTo>
                    <a:pt x="43" y="34"/>
                    <a:pt x="41" y="36"/>
                    <a:pt x="40" y="38"/>
                  </a:cubicBezTo>
                  <a:cubicBezTo>
                    <a:pt x="40" y="38"/>
                    <a:pt x="40" y="39"/>
                    <a:pt x="40" y="3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39" y="35"/>
                    <a:pt x="39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2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36" y="30"/>
                    <a:pt x="37" y="28"/>
                    <a:pt x="38" y="26"/>
                  </a:cubicBezTo>
                  <a:cubicBezTo>
                    <a:pt x="38" y="24"/>
                    <a:pt x="37" y="22"/>
                    <a:pt x="36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5"/>
                    <a:pt x="35" y="14"/>
                    <a:pt x="35" y="13"/>
                  </a:cubicBezTo>
                  <a:cubicBezTo>
                    <a:pt x="36" y="13"/>
                    <a:pt x="36" y="12"/>
                    <a:pt x="37" y="12"/>
                  </a:cubicBezTo>
                  <a:cubicBezTo>
                    <a:pt x="38" y="11"/>
                    <a:pt x="39" y="10"/>
                    <a:pt x="40" y="8"/>
                  </a:cubicBezTo>
                  <a:cubicBezTo>
                    <a:pt x="40" y="5"/>
                    <a:pt x="40" y="3"/>
                    <a:pt x="39" y="2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32" y="0"/>
                    <a:pt x="29" y="0"/>
                    <a:pt x="27" y="2"/>
                  </a:cubicBezTo>
                  <a:cubicBezTo>
                    <a:pt x="25" y="3"/>
                    <a:pt x="24" y="5"/>
                    <a:pt x="22" y="6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5" y="12"/>
                    <a:pt x="14" y="14"/>
                    <a:pt x="13" y="17"/>
                  </a:cubicBezTo>
                  <a:cubicBezTo>
                    <a:pt x="13" y="20"/>
                    <a:pt x="14" y="23"/>
                    <a:pt x="17" y="2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8"/>
                    <a:pt x="17" y="28"/>
                  </a:cubicBezTo>
                  <a:cubicBezTo>
                    <a:pt x="17" y="29"/>
                    <a:pt x="15" y="30"/>
                    <a:pt x="15" y="33"/>
                  </a:cubicBezTo>
                  <a:cubicBezTo>
                    <a:pt x="14" y="37"/>
                    <a:pt x="16" y="40"/>
                    <a:pt x="18" y="42"/>
                  </a:cubicBezTo>
                  <a:cubicBezTo>
                    <a:pt x="19" y="44"/>
                    <a:pt x="20" y="45"/>
                    <a:pt x="20" y="46"/>
                  </a:cubicBezTo>
                  <a:cubicBezTo>
                    <a:pt x="20" y="48"/>
                    <a:pt x="17" y="48"/>
                    <a:pt x="16" y="48"/>
                  </a:cubicBezTo>
                  <a:cubicBezTo>
                    <a:pt x="15" y="48"/>
                    <a:pt x="13" y="48"/>
                    <a:pt x="12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5"/>
                    <a:pt x="8" y="75"/>
                    <a:pt x="10" y="74"/>
                  </a:cubicBezTo>
                  <a:cubicBezTo>
                    <a:pt x="11" y="74"/>
                    <a:pt x="13" y="74"/>
                    <a:pt x="14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6" y="74"/>
                    <a:pt x="16" y="74"/>
                    <a:pt x="17" y="75"/>
                  </a:cubicBezTo>
                  <a:cubicBezTo>
                    <a:pt x="18" y="76"/>
                    <a:pt x="19" y="76"/>
                    <a:pt x="20" y="77"/>
                  </a:cubicBezTo>
                  <a:cubicBezTo>
                    <a:pt x="22" y="78"/>
                    <a:pt x="24" y="78"/>
                    <a:pt x="26" y="78"/>
                  </a:cubicBezTo>
                  <a:cubicBezTo>
                    <a:pt x="27" y="78"/>
                    <a:pt x="28" y="78"/>
                    <a:pt x="28" y="78"/>
                  </a:cubicBezTo>
                  <a:cubicBezTo>
                    <a:pt x="31" y="79"/>
                    <a:pt x="34" y="80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0" y="80"/>
                    <a:pt x="44" y="78"/>
                    <a:pt x="48" y="74"/>
                  </a:cubicBezTo>
                  <a:cubicBezTo>
                    <a:pt x="52" y="69"/>
                    <a:pt x="55" y="63"/>
                    <a:pt x="56" y="57"/>
                  </a:cubicBezTo>
                  <a:cubicBezTo>
                    <a:pt x="57" y="52"/>
                    <a:pt x="59" y="47"/>
                    <a:pt x="57" y="41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0" name="Google Shape;450;p105"/>
            <p:cNvSpPr/>
            <p:nvPr/>
          </p:nvSpPr>
          <p:spPr>
            <a:xfrm>
              <a:off x="2100" y="640"/>
              <a:ext cx="83" cy="64"/>
            </a:xfrm>
            <a:custGeom>
              <a:rect b="b" l="l" r="r" t="t"/>
              <a:pathLst>
                <a:path extrusionOk="0" h="24" w="31">
                  <a:moveTo>
                    <a:pt x="26" y="0"/>
                  </a:moveTo>
                  <a:cubicBezTo>
                    <a:pt x="20" y="1"/>
                    <a:pt x="13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3" y="9"/>
                    <a:pt x="1" y="12"/>
                  </a:cubicBezTo>
                  <a:cubicBezTo>
                    <a:pt x="0" y="13"/>
                    <a:pt x="0" y="16"/>
                    <a:pt x="2" y="18"/>
                  </a:cubicBezTo>
                  <a:cubicBezTo>
                    <a:pt x="3" y="20"/>
                    <a:pt x="5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2" y="24"/>
                    <a:pt x="15" y="21"/>
                    <a:pt x="17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4" y="14"/>
                    <a:pt x="28" y="9"/>
                    <a:pt x="29" y="4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1" name="Google Shape;451;p105"/>
            <p:cNvSpPr/>
            <p:nvPr/>
          </p:nvSpPr>
          <p:spPr>
            <a:xfrm>
              <a:off x="2690" y="603"/>
              <a:ext cx="93" cy="59"/>
            </a:xfrm>
            <a:custGeom>
              <a:rect b="b" l="l" r="r" t="t"/>
              <a:pathLst>
                <a:path extrusionOk="0" h="22" w="35">
                  <a:moveTo>
                    <a:pt x="33" y="7"/>
                  </a:moveTo>
                  <a:cubicBezTo>
                    <a:pt x="32" y="4"/>
                    <a:pt x="28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4" y="3"/>
                    <a:pt x="22" y="2"/>
                    <a:pt x="21" y="2"/>
                  </a:cubicBezTo>
                  <a:cubicBezTo>
                    <a:pt x="19" y="1"/>
                    <a:pt x="17" y="0"/>
                    <a:pt x="14" y="0"/>
                  </a:cubicBezTo>
                  <a:cubicBezTo>
                    <a:pt x="13" y="0"/>
                    <a:pt x="11" y="1"/>
                    <a:pt x="10" y="1"/>
                  </a:cubicBezTo>
                  <a:cubicBezTo>
                    <a:pt x="6" y="3"/>
                    <a:pt x="0" y="8"/>
                    <a:pt x="2" y="14"/>
                  </a:cubicBezTo>
                  <a:cubicBezTo>
                    <a:pt x="3" y="19"/>
                    <a:pt x="10" y="19"/>
                    <a:pt x="14" y="19"/>
                  </a:cubicBezTo>
                  <a:cubicBezTo>
                    <a:pt x="15" y="20"/>
                    <a:pt x="17" y="20"/>
                    <a:pt x="17" y="20"/>
                  </a:cubicBezTo>
                  <a:cubicBezTo>
                    <a:pt x="18" y="20"/>
                    <a:pt x="19" y="20"/>
                    <a:pt x="20" y="21"/>
                  </a:cubicBezTo>
                  <a:cubicBezTo>
                    <a:pt x="22" y="21"/>
                    <a:pt x="24" y="22"/>
                    <a:pt x="25" y="22"/>
                  </a:cubicBezTo>
                  <a:cubicBezTo>
                    <a:pt x="28" y="22"/>
                    <a:pt x="30" y="20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3"/>
                    <a:pt x="35" y="10"/>
                    <a:pt x="33" y="7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2" name="Google Shape;452;p105"/>
            <p:cNvSpPr/>
            <p:nvPr/>
          </p:nvSpPr>
          <p:spPr>
            <a:xfrm>
              <a:off x="3099" y="1015"/>
              <a:ext cx="173" cy="114"/>
            </a:xfrm>
            <a:custGeom>
              <a:rect b="b" l="l" r="r" t="t"/>
              <a:pathLst>
                <a:path extrusionOk="0" h="43" w="65">
                  <a:moveTo>
                    <a:pt x="25" y="43"/>
                  </a:moveTo>
                  <a:cubicBezTo>
                    <a:pt x="24" y="43"/>
                    <a:pt x="23" y="43"/>
                    <a:pt x="22" y="43"/>
                  </a:cubicBezTo>
                  <a:cubicBezTo>
                    <a:pt x="18" y="42"/>
                    <a:pt x="16" y="39"/>
                    <a:pt x="15" y="36"/>
                  </a:cubicBezTo>
                  <a:cubicBezTo>
                    <a:pt x="14" y="34"/>
                    <a:pt x="14" y="32"/>
                    <a:pt x="14" y="30"/>
                  </a:cubicBezTo>
                  <a:cubicBezTo>
                    <a:pt x="14" y="29"/>
                    <a:pt x="14" y="28"/>
                    <a:pt x="13" y="27"/>
                  </a:cubicBezTo>
                  <a:cubicBezTo>
                    <a:pt x="13" y="26"/>
                    <a:pt x="12" y="26"/>
                    <a:pt x="10" y="26"/>
                  </a:cubicBezTo>
                  <a:cubicBezTo>
                    <a:pt x="4" y="25"/>
                    <a:pt x="3" y="20"/>
                    <a:pt x="2" y="17"/>
                  </a:cubicBezTo>
                  <a:cubicBezTo>
                    <a:pt x="1" y="12"/>
                    <a:pt x="0" y="6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0" y="3"/>
                    <a:pt x="21" y="3"/>
                    <a:pt x="21" y="3"/>
                  </a:cubicBezTo>
                  <a:cubicBezTo>
                    <a:pt x="23" y="3"/>
                    <a:pt x="25" y="2"/>
                    <a:pt x="27" y="2"/>
                  </a:cubicBezTo>
                  <a:cubicBezTo>
                    <a:pt x="30" y="1"/>
                    <a:pt x="33" y="0"/>
                    <a:pt x="36" y="0"/>
                  </a:cubicBezTo>
                  <a:cubicBezTo>
                    <a:pt x="43" y="1"/>
                    <a:pt x="47" y="5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4" y="14"/>
                    <a:pt x="56" y="15"/>
                  </a:cubicBezTo>
                  <a:cubicBezTo>
                    <a:pt x="58" y="18"/>
                    <a:pt x="61" y="21"/>
                    <a:pt x="63" y="24"/>
                  </a:cubicBezTo>
                  <a:cubicBezTo>
                    <a:pt x="65" y="27"/>
                    <a:pt x="65" y="30"/>
                    <a:pt x="64" y="31"/>
                  </a:cubicBezTo>
                  <a:cubicBezTo>
                    <a:pt x="62" y="34"/>
                    <a:pt x="59" y="35"/>
                    <a:pt x="54" y="35"/>
                  </a:cubicBezTo>
                  <a:cubicBezTo>
                    <a:pt x="52" y="35"/>
                    <a:pt x="51" y="35"/>
                    <a:pt x="49" y="35"/>
                  </a:cubicBezTo>
                  <a:cubicBezTo>
                    <a:pt x="48" y="35"/>
                    <a:pt x="46" y="35"/>
                    <a:pt x="45" y="35"/>
                  </a:cubicBezTo>
                  <a:cubicBezTo>
                    <a:pt x="42" y="35"/>
                    <a:pt x="40" y="35"/>
                    <a:pt x="39" y="36"/>
                  </a:cubicBezTo>
                  <a:cubicBezTo>
                    <a:pt x="38" y="37"/>
                    <a:pt x="37" y="37"/>
                    <a:pt x="36" y="38"/>
                  </a:cubicBezTo>
                  <a:cubicBezTo>
                    <a:pt x="33" y="41"/>
                    <a:pt x="29" y="43"/>
                    <a:pt x="25" y="43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3" name="Google Shape;453;p105"/>
            <p:cNvSpPr/>
            <p:nvPr/>
          </p:nvSpPr>
          <p:spPr>
            <a:xfrm>
              <a:off x="2807" y="632"/>
              <a:ext cx="56" cy="61"/>
            </a:xfrm>
            <a:custGeom>
              <a:rect b="b" l="l" r="r" t="t"/>
              <a:pathLst>
                <a:path extrusionOk="0" h="23" w="21">
                  <a:moveTo>
                    <a:pt x="16" y="2"/>
                  </a:moveTo>
                  <a:cubicBezTo>
                    <a:pt x="14" y="1"/>
                    <a:pt x="12" y="0"/>
                    <a:pt x="10" y="0"/>
                  </a:cubicBezTo>
                  <a:cubicBezTo>
                    <a:pt x="7" y="0"/>
                    <a:pt x="4" y="1"/>
                    <a:pt x="2" y="4"/>
                  </a:cubicBezTo>
                  <a:cubicBezTo>
                    <a:pt x="0" y="7"/>
                    <a:pt x="0" y="10"/>
                    <a:pt x="1" y="14"/>
                  </a:cubicBezTo>
                  <a:cubicBezTo>
                    <a:pt x="3" y="17"/>
                    <a:pt x="7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3"/>
                    <a:pt x="18" y="21"/>
                    <a:pt x="20" y="18"/>
                  </a:cubicBezTo>
                  <a:cubicBezTo>
                    <a:pt x="21" y="12"/>
                    <a:pt x="19" y="5"/>
                    <a:pt x="16" y="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4" name="Google Shape;454;p105"/>
            <p:cNvSpPr/>
            <p:nvPr/>
          </p:nvSpPr>
          <p:spPr>
            <a:xfrm>
              <a:off x="2672" y="683"/>
              <a:ext cx="475" cy="295"/>
            </a:xfrm>
            <a:custGeom>
              <a:rect b="b" l="l" r="r" t="t"/>
              <a:pathLst>
                <a:path extrusionOk="0" h="111" w="179">
                  <a:moveTo>
                    <a:pt x="178" y="80"/>
                  </a:moveTo>
                  <a:cubicBezTo>
                    <a:pt x="178" y="78"/>
                    <a:pt x="176" y="75"/>
                    <a:pt x="173" y="74"/>
                  </a:cubicBezTo>
                  <a:cubicBezTo>
                    <a:pt x="172" y="73"/>
                    <a:pt x="171" y="72"/>
                    <a:pt x="171" y="70"/>
                  </a:cubicBezTo>
                  <a:cubicBezTo>
                    <a:pt x="171" y="69"/>
                    <a:pt x="171" y="68"/>
                    <a:pt x="171" y="67"/>
                  </a:cubicBezTo>
                  <a:cubicBezTo>
                    <a:pt x="171" y="66"/>
                    <a:pt x="171" y="65"/>
                    <a:pt x="170" y="64"/>
                  </a:cubicBezTo>
                  <a:cubicBezTo>
                    <a:pt x="170" y="61"/>
                    <a:pt x="169" y="56"/>
                    <a:pt x="163" y="54"/>
                  </a:cubicBezTo>
                  <a:cubicBezTo>
                    <a:pt x="162" y="54"/>
                    <a:pt x="161" y="54"/>
                    <a:pt x="160" y="53"/>
                  </a:cubicBezTo>
                  <a:cubicBezTo>
                    <a:pt x="156" y="52"/>
                    <a:pt x="153" y="52"/>
                    <a:pt x="150" y="50"/>
                  </a:cubicBezTo>
                  <a:cubicBezTo>
                    <a:pt x="147" y="49"/>
                    <a:pt x="145" y="48"/>
                    <a:pt x="143" y="48"/>
                  </a:cubicBezTo>
                  <a:cubicBezTo>
                    <a:pt x="140" y="48"/>
                    <a:pt x="137" y="49"/>
                    <a:pt x="134" y="50"/>
                  </a:cubicBezTo>
                  <a:cubicBezTo>
                    <a:pt x="134" y="51"/>
                    <a:pt x="133" y="51"/>
                    <a:pt x="133" y="51"/>
                  </a:cubicBezTo>
                  <a:cubicBezTo>
                    <a:pt x="132" y="51"/>
                    <a:pt x="131" y="51"/>
                    <a:pt x="130" y="51"/>
                  </a:cubicBezTo>
                  <a:cubicBezTo>
                    <a:pt x="129" y="50"/>
                    <a:pt x="127" y="50"/>
                    <a:pt x="126" y="50"/>
                  </a:cubicBezTo>
                  <a:cubicBezTo>
                    <a:pt x="125" y="50"/>
                    <a:pt x="125" y="50"/>
                    <a:pt x="124" y="50"/>
                  </a:cubicBezTo>
                  <a:cubicBezTo>
                    <a:pt x="118" y="51"/>
                    <a:pt x="112" y="56"/>
                    <a:pt x="107" y="60"/>
                  </a:cubicBezTo>
                  <a:cubicBezTo>
                    <a:pt x="106" y="62"/>
                    <a:pt x="105" y="63"/>
                    <a:pt x="104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2" y="65"/>
                    <a:pt x="100" y="67"/>
                    <a:pt x="99" y="67"/>
                  </a:cubicBezTo>
                  <a:cubicBezTo>
                    <a:pt x="98" y="67"/>
                    <a:pt x="98" y="67"/>
                    <a:pt x="98" y="66"/>
                  </a:cubicBezTo>
                  <a:cubicBezTo>
                    <a:pt x="97" y="65"/>
                    <a:pt x="96" y="63"/>
                    <a:pt x="94" y="63"/>
                  </a:cubicBezTo>
                  <a:cubicBezTo>
                    <a:pt x="93" y="63"/>
                    <a:pt x="93" y="63"/>
                    <a:pt x="92" y="63"/>
                  </a:cubicBezTo>
                  <a:cubicBezTo>
                    <a:pt x="90" y="63"/>
                    <a:pt x="89" y="64"/>
                    <a:pt x="87" y="65"/>
                  </a:cubicBezTo>
                  <a:cubicBezTo>
                    <a:pt x="87" y="65"/>
                    <a:pt x="86" y="65"/>
                    <a:pt x="85" y="65"/>
                  </a:cubicBezTo>
                  <a:cubicBezTo>
                    <a:pt x="85" y="65"/>
                    <a:pt x="84" y="65"/>
                    <a:pt x="83" y="64"/>
                  </a:cubicBezTo>
                  <a:cubicBezTo>
                    <a:pt x="82" y="63"/>
                    <a:pt x="81" y="62"/>
                    <a:pt x="78" y="62"/>
                  </a:cubicBezTo>
                  <a:cubicBezTo>
                    <a:pt x="78" y="62"/>
                    <a:pt x="78" y="62"/>
                    <a:pt x="77" y="62"/>
                  </a:cubicBezTo>
                  <a:cubicBezTo>
                    <a:pt x="76" y="62"/>
                    <a:pt x="75" y="62"/>
                    <a:pt x="74" y="62"/>
                  </a:cubicBezTo>
                  <a:cubicBezTo>
                    <a:pt x="74" y="60"/>
                    <a:pt x="75" y="58"/>
                    <a:pt x="75" y="56"/>
                  </a:cubicBezTo>
                  <a:cubicBezTo>
                    <a:pt x="77" y="49"/>
                    <a:pt x="79" y="42"/>
                    <a:pt x="72" y="34"/>
                  </a:cubicBezTo>
                  <a:cubicBezTo>
                    <a:pt x="70" y="31"/>
                    <a:pt x="67" y="31"/>
                    <a:pt x="65" y="31"/>
                  </a:cubicBezTo>
                  <a:cubicBezTo>
                    <a:pt x="64" y="31"/>
                    <a:pt x="64" y="31"/>
                    <a:pt x="63" y="31"/>
                  </a:cubicBezTo>
                  <a:cubicBezTo>
                    <a:pt x="63" y="31"/>
                    <a:pt x="62" y="31"/>
                    <a:pt x="62" y="31"/>
                  </a:cubicBezTo>
                  <a:cubicBezTo>
                    <a:pt x="61" y="31"/>
                    <a:pt x="61" y="31"/>
                    <a:pt x="60" y="31"/>
                  </a:cubicBezTo>
                  <a:cubicBezTo>
                    <a:pt x="60" y="30"/>
                    <a:pt x="60" y="30"/>
                    <a:pt x="60" y="27"/>
                  </a:cubicBezTo>
                  <a:cubicBezTo>
                    <a:pt x="60" y="26"/>
                    <a:pt x="60" y="24"/>
                    <a:pt x="59" y="23"/>
                  </a:cubicBezTo>
                  <a:cubicBezTo>
                    <a:pt x="58" y="19"/>
                    <a:pt x="55" y="17"/>
                    <a:pt x="51" y="17"/>
                  </a:cubicBezTo>
                  <a:cubicBezTo>
                    <a:pt x="51" y="17"/>
                    <a:pt x="50" y="17"/>
                    <a:pt x="50" y="17"/>
                  </a:cubicBezTo>
                  <a:cubicBezTo>
                    <a:pt x="47" y="18"/>
                    <a:pt x="46" y="19"/>
                    <a:pt x="44" y="20"/>
                  </a:cubicBezTo>
                  <a:cubicBezTo>
                    <a:pt x="44" y="21"/>
                    <a:pt x="43" y="21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8" y="19"/>
                    <a:pt x="38" y="18"/>
                    <a:pt x="38" y="17"/>
                  </a:cubicBezTo>
                  <a:cubicBezTo>
                    <a:pt x="37" y="14"/>
                    <a:pt x="35" y="12"/>
                    <a:pt x="31" y="10"/>
                  </a:cubicBezTo>
                  <a:cubicBezTo>
                    <a:pt x="30" y="9"/>
                    <a:pt x="29" y="9"/>
                    <a:pt x="27" y="9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19" y="1"/>
                    <a:pt x="16" y="0"/>
                    <a:pt x="13" y="0"/>
                  </a:cubicBezTo>
                  <a:cubicBezTo>
                    <a:pt x="9" y="0"/>
                    <a:pt x="4" y="3"/>
                    <a:pt x="2" y="7"/>
                  </a:cubicBezTo>
                  <a:cubicBezTo>
                    <a:pt x="0" y="10"/>
                    <a:pt x="1" y="13"/>
                    <a:pt x="3" y="16"/>
                  </a:cubicBezTo>
                  <a:cubicBezTo>
                    <a:pt x="4" y="18"/>
                    <a:pt x="5" y="20"/>
                    <a:pt x="6" y="2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5"/>
                    <a:pt x="8" y="26"/>
                    <a:pt x="8" y="27"/>
                  </a:cubicBezTo>
                  <a:cubicBezTo>
                    <a:pt x="8" y="29"/>
                    <a:pt x="9" y="31"/>
                    <a:pt x="11" y="33"/>
                  </a:cubicBezTo>
                  <a:cubicBezTo>
                    <a:pt x="13" y="35"/>
                    <a:pt x="16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9"/>
                    <a:pt x="25" y="38"/>
                    <a:pt x="27" y="38"/>
                  </a:cubicBezTo>
                  <a:cubicBezTo>
                    <a:pt x="28" y="37"/>
                    <a:pt x="31" y="37"/>
                    <a:pt x="32" y="37"/>
                  </a:cubicBezTo>
                  <a:cubicBezTo>
                    <a:pt x="33" y="37"/>
                    <a:pt x="34" y="37"/>
                    <a:pt x="35" y="38"/>
                  </a:cubicBezTo>
                  <a:cubicBezTo>
                    <a:pt x="35" y="38"/>
                    <a:pt x="36" y="41"/>
                    <a:pt x="36" y="43"/>
                  </a:cubicBezTo>
                  <a:cubicBezTo>
                    <a:pt x="37" y="44"/>
                    <a:pt x="37" y="46"/>
                    <a:pt x="37" y="47"/>
                  </a:cubicBezTo>
                  <a:cubicBezTo>
                    <a:pt x="38" y="48"/>
                    <a:pt x="38" y="49"/>
                    <a:pt x="39" y="50"/>
                  </a:cubicBezTo>
                  <a:cubicBezTo>
                    <a:pt x="41" y="54"/>
                    <a:pt x="43" y="58"/>
                    <a:pt x="42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7"/>
                    <a:pt x="40" y="68"/>
                    <a:pt x="40" y="69"/>
                  </a:cubicBezTo>
                  <a:cubicBezTo>
                    <a:pt x="40" y="72"/>
                    <a:pt x="40" y="74"/>
                    <a:pt x="40" y="76"/>
                  </a:cubicBezTo>
                  <a:cubicBezTo>
                    <a:pt x="40" y="77"/>
                    <a:pt x="40" y="78"/>
                    <a:pt x="40" y="78"/>
                  </a:cubicBezTo>
                  <a:cubicBezTo>
                    <a:pt x="40" y="81"/>
                    <a:pt x="41" y="84"/>
                    <a:pt x="41" y="87"/>
                  </a:cubicBezTo>
                  <a:cubicBezTo>
                    <a:pt x="42" y="89"/>
                    <a:pt x="42" y="92"/>
                    <a:pt x="42" y="94"/>
                  </a:cubicBezTo>
                  <a:cubicBezTo>
                    <a:pt x="42" y="97"/>
                    <a:pt x="42" y="103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51" y="104"/>
                    <a:pt x="53" y="103"/>
                    <a:pt x="53" y="103"/>
                  </a:cubicBezTo>
                  <a:cubicBezTo>
                    <a:pt x="54" y="103"/>
                    <a:pt x="54" y="102"/>
                    <a:pt x="54" y="102"/>
                  </a:cubicBezTo>
                  <a:cubicBezTo>
                    <a:pt x="54" y="102"/>
                    <a:pt x="54" y="102"/>
                    <a:pt x="55" y="102"/>
                  </a:cubicBezTo>
                  <a:cubicBezTo>
                    <a:pt x="55" y="102"/>
                    <a:pt x="55" y="102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3"/>
                    <a:pt x="59" y="104"/>
                    <a:pt x="60" y="104"/>
                  </a:cubicBezTo>
                  <a:cubicBezTo>
                    <a:pt x="60" y="104"/>
                    <a:pt x="60" y="105"/>
                    <a:pt x="61" y="105"/>
                  </a:cubicBezTo>
                  <a:cubicBezTo>
                    <a:pt x="61" y="106"/>
                    <a:pt x="62" y="107"/>
                    <a:pt x="63" y="107"/>
                  </a:cubicBezTo>
                  <a:cubicBezTo>
                    <a:pt x="64" y="108"/>
                    <a:pt x="66" y="109"/>
                    <a:pt x="67" y="109"/>
                  </a:cubicBezTo>
                  <a:cubicBezTo>
                    <a:pt x="70" y="109"/>
                    <a:pt x="73" y="107"/>
                    <a:pt x="75" y="105"/>
                  </a:cubicBezTo>
                  <a:cubicBezTo>
                    <a:pt x="76" y="104"/>
                    <a:pt x="76" y="104"/>
                    <a:pt x="76" y="103"/>
                  </a:cubicBezTo>
                  <a:cubicBezTo>
                    <a:pt x="76" y="104"/>
                    <a:pt x="76" y="105"/>
                    <a:pt x="77" y="106"/>
                  </a:cubicBezTo>
                  <a:cubicBezTo>
                    <a:pt x="77" y="108"/>
                    <a:pt x="79" y="111"/>
                    <a:pt x="84" y="111"/>
                  </a:cubicBezTo>
                  <a:cubicBezTo>
                    <a:pt x="85" y="111"/>
                    <a:pt x="86" y="110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90" y="110"/>
                    <a:pt x="92" y="109"/>
                    <a:pt x="95" y="108"/>
                  </a:cubicBezTo>
                  <a:cubicBezTo>
                    <a:pt x="98" y="108"/>
                    <a:pt x="100" y="107"/>
                    <a:pt x="103" y="107"/>
                  </a:cubicBezTo>
                  <a:cubicBezTo>
                    <a:pt x="103" y="107"/>
                    <a:pt x="103" y="107"/>
                    <a:pt x="104" y="107"/>
                  </a:cubicBezTo>
                  <a:cubicBezTo>
                    <a:pt x="105" y="107"/>
                    <a:pt x="106" y="107"/>
                    <a:pt x="107" y="107"/>
                  </a:cubicBezTo>
                  <a:cubicBezTo>
                    <a:pt x="109" y="107"/>
                    <a:pt x="111" y="107"/>
                    <a:pt x="113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6"/>
                  </a:cubicBezTo>
                  <a:cubicBezTo>
                    <a:pt x="116" y="106"/>
                    <a:pt x="117" y="106"/>
                    <a:pt x="119" y="106"/>
                  </a:cubicBezTo>
                  <a:cubicBezTo>
                    <a:pt x="119" y="107"/>
                    <a:pt x="120" y="107"/>
                    <a:pt x="121" y="107"/>
                  </a:cubicBezTo>
                  <a:cubicBezTo>
                    <a:pt x="124" y="107"/>
                    <a:pt x="127" y="106"/>
                    <a:pt x="129" y="106"/>
                  </a:cubicBezTo>
                  <a:cubicBezTo>
                    <a:pt x="132" y="105"/>
                    <a:pt x="133" y="103"/>
                    <a:pt x="134" y="101"/>
                  </a:cubicBezTo>
                  <a:cubicBezTo>
                    <a:pt x="134" y="100"/>
                    <a:pt x="135" y="100"/>
                    <a:pt x="135" y="99"/>
                  </a:cubicBezTo>
                  <a:cubicBezTo>
                    <a:pt x="135" y="100"/>
                    <a:pt x="136" y="100"/>
                    <a:pt x="136" y="100"/>
                  </a:cubicBezTo>
                  <a:cubicBezTo>
                    <a:pt x="137" y="101"/>
                    <a:pt x="138" y="102"/>
                    <a:pt x="139" y="102"/>
                  </a:cubicBezTo>
                  <a:cubicBezTo>
                    <a:pt x="143" y="104"/>
                    <a:pt x="147" y="105"/>
                    <a:pt x="151" y="105"/>
                  </a:cubicBezTo>
                  <a:cubicBezTo>
                    <a:pt x="152" y="105"/>
                    <a:pt x="154" y="104"/>
                    <a:pt x="155" y="104"/>
                  </a:cubicBezTo>
                  <a:cubicBezTo>
                    <a:pt x="157" y="104"/>
                    <a:pt x="159" y="103"/>
                    <a:pt x="160" y="102"/>
                  </a:cubicBezTo>
                  <a:cubicBezTo>
                    <a:pt x="160" y="102"/>
                    <a:pt x="161" y="102"/>
                    <a:pt x="161" y="102"/>
                  </a:cubicBezTo>
                  <a:cubicBezTo>
                    <a:pt x="161" y="101"/>
                    <a:pt x="162" y="101"/>
                    <a:pt x="163" y="101"/>
                  </a:cubicBezTo>
                  <a:cubicBezTo>
                    <a:pt x="164" y="101"/>
                    <a:pt x="166" y="100"/>
                    <a:pt x="168" y="98"/>
                  </a:cubicBezTo>
                  <a:cubicBezTo>
                    <a:pt x="169" y="96"/>
                    <a:pt x="170" y="94"/>
                    <a:pt x="170" y="93"/>
                  </a:cubicBezTo>
                  <a:cubicBezTo>
                    <a:pt x="170" y="92"/>
                    <a:pt x="170" y="91"/>
                    <a:pt x="170" y="90"/>
                  </a:cubicBezTo>
                  <a:cubicBezTo>
                    <a:pt x="170" y="90"/>
                    <a:pt x="171" y="89"/>
                    <a:pt x="172" y="89"/>
                  </a:cubicBezTo>
                  <a:cubicBezTo>
                    <a:pt x="174" y="88"/>
                    <a:pt x="175" y="87"/>
                    <a:pt x="176" y="86"/>
                  </a:cubicBezTo>
                  <a:cubicBezTo>
                    <a:pt x="178" y="84"/>
                    <a:pt x="179" y="82"/>
                    <a:pt x="178" y="8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5" name="Google Shape;455;p105"/>
            <p:cNvSpPr/>
            <p:nvPr/>
          </p:nvSpPr>
          <p:spPr>
            <a:xfrm>
              <a:off x="2658" y="840"/>
              <a:ext cx="104" cy="116"/>
            </a:xfrm>
            <a:custGeom>
              <a:rect b="b" l="l" r="r" t="t"/>
              <a:pathLst>
                <a:path extrusionOk="0" h="44" w="39">
                  <a:moveTo>
                    <a:pt x="38" y="22"/>
                  </a:moveTo>
                  <a:cubicBezTo>
                    <a:pt x="38" y="21"/>
                    <a:pt x="37" y="20"/>
                    <a:pt x="37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5"/>
                    <a:pt x="36" y="11"/>
                    <a:pt x="34" y="8"/>
                  </a:cubicBezTo>
                  <a:cubicBezTo>
                    <a:pt x="33" y="5"/>
                    <a:pt x="30" y="2"/>
                    <a:pt x="27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19" y="0"/>
                    <a:pt x="14" y="1"/>
                    <a:pt x="12" y="3"/>
                  </a:cubicBezTo>
                  <a:cubicBezTo>
                    <a:pt x="10" y="5"/>
                    <a:pt x="9" y="8"/>
                    <a:pt x="8" y="10"/>
                  </a:cubicBezTo>
                  <a:cubicBezTo>
                    <a:pt x="8" y="11"/>
                    <a:pt x="7" y="13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7"/>
                    <a:pt x="0" y="21"/>
                    <a:pt x="2" y="26"/>
                  </a:cubicBezTo>
                  <a:cubicBezTo>
                    <a:pt x="3" y="29"/>
                    <a:pt x="5" y="30"/>
                    <a:pt x="6" y="31"/>
                  </a:cubicBezTo>
                  <a:cubicBezTo>
                    <a:pt x="7" y="32"/>
                    <a:pt x="8" y="32"/>
                    <a:pt x="8" y="33"/>
                  </a:cubicBezTo>
                  <a:cubicBezTo>
                    <a:pt x="10" y="35"/>
                    <a:pt x="12" y="37"/>
                    <a:pt x="14" y="38"/>
                  </a:cubicBezTo>
                  <a:cubicBezTo>
                    <a:pt x="16" y="40"/>
                    <a:pt x="18" y="41"/>
                    <a:pt x="19" y="41"/>
                  </a:cubicBezTo>
                  <a:cubicBezTo>
                    <a:pt x="20" y="42"/>
                    <a:pt x="21" y="42"/>
                    <a:pt x="22" y="43"/>
                  </a:cubicBezTo>
                  <a:cubicBezTo>
                    <a:pt x="24" y="44"/>
                    <a:pt x="26" y="44"/>
                    <a:pt x="27" y="44"/>
                  </a:cubicBezTo>
                  <a:cubicBezTo>
                    <a:pt x="29" y="44"/>
                    <a:pt x="31" y="44"/>
                    <a:pt x="33" y="43"/>
                  </a:cubicBezTo>
                  <a:cubicBezTo>
                    <a:pt x="35" y="41"/>
                    <a:pt x="37" y="39"/>
                    <a:pt x="38" y="36"/>
                  </a:cubicBezTo>
                  <a:cubicBezTo>
                    <a:pt x="39" y="31"/>
                    <a:pt x="38" y="26"/>
                    <a:pt x="38" y="2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6" name="Google Shape;456;p105"/>
            <p:cNvSpPr/>
            <p:nvPr/>
          </p:nvSpPr>
          <p:spPr>
            <a:xfrm>
              <a:off x="2618" y="1456"/>
              <a:ext cx="40" cy="42"/>
            </a:xfrm>
            <a:custGeom>
              <a:rect b="b" l="l" r="r" t="t"/>
              <a:pathLst>
                <a:path extrusionOk="0" h="16" w="15">
                  <a:moveTo>
                    <a:pt x="10" y="1"/>
                  </a:moveTo>
                  <a:cubicBezTo>
                    <a:pt x="9" y="1"/>
                    <a:pt x="7" y="0"/>
                    <a:pt x="6" y="0"/>
                  </a:cubicBezTo>
                  <a:cubicBezTo>
                    <a:pt x="4" y="0"/>
                    <a:pt x="3" y="1"/>
                    <a:pt x="1" y="2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1" y="11"/>
                    <a:pt x="6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4" y="15"/>
                    <a:pt x="15" y="13"/>
                    <a:pt x="15" y="10"/>
                  </a:cubicBezTo>
                  <a:cubicBezTo>
                    <a:pt x="15" y="7"/>
                    <a:pt x="12" y="3"/>
                    <a:pt x="10" y="1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7" name="Google Shape;457;p105"/>
            <p:cNvSpPr/>
            <p:nvPr/>
          </p:nvSpPr>
          <p:spPr>
            <a:xfrm>
              <a:off x="2770" y="1435"/>
              <a:ext cx="32" cy="29"/>
            </a:xfrm>
            <a:custGeom>
              <a:rect b="b" l="l" r="r" t="t"/>
              <a:pathLst>
                <a:path extrusionOk="0" h="11" w="12">
                  <a:moveTo>
                    <a:pt x="11" y="4"/>
                  </a:moveTo>
                  <a:cubicBezTo>
                    <a:pt x="11" y="0"/>
                    <a:pt x="8" y="0"/>
                    <a:pt x="7" y="0"/>
                  </a:cubicBezTo>
                  <a:cubicBezTo>
                    <a:pt x="3" y="0"/>
                    <a:pt x="1" y="4"/>
                    <a:pt x="1" y="6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1"/>
                    <a:pt x="9" y="10"/>
                    <a:pt x="10" y="8"/>
                  </a:cubicBezTo>
                  <a:cubicBezTo>
                    <a:pt x="11" y="7"/>
                    <a:pt x="12" y="6"/>
                    <a:pt x="11" y="4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8" name="Google Shape;458;p105"/>
            <p:cNvSpPr/>
            <p:nvPr/>
          </p:nvSpPr>
          <p:spPr>
            <a:xfrm>
              <a:off x="1899" y="1007"/>
              <a:ext cx="571" cy="507"/>
            </a:xfrm>
            <a:custGeom>
              <a:rect b="b" l="l" r="r" t="t"/>
              <a:pathLst>
                <a:path extrusionOk="0" h="191" w="215">
                  <a:moveTo>
                    <a:pt x="212" y="142"/>
                  </a:moveTo>
                  <a:cubicBezTo>
                    <a:pt x="211" y="141"/>
                    <a:pt x="210" y="140"/>
                    <a:pt x="209" y="139"/>
                  </a:cubicBezTo>
                  <a:cubicBezTo>
                    <a:pt x="209" y="139"/>
                    <a:pt x="208" y="138"/>
                    <a:pt x="207" y="138"/>
                  </a:cubicBezTo>
                  <a:cubicBezTo>
                    <a:pt x="207" y="137"/>
                    <a:pt x="206" y="136"/>
                    <a:pt x="205" y="135"/>
                  </a:cubicBezTo>
                  <a:cubicBezTo>
                    <a:pt x="205" y="134"/>
                    <a:pt x="205" y="134"/>
                    <a:pt x="204" y="133"/>
                  </a:cubicBezTo>
                  <a:cubicBezTo>
                    <a:pt x="202" y="130"/>
                    <a:pt x="199" y="127"/>
                    <a:pt x="197" y="125"/>
                  </a:cubicBezTo>
                  <a:cubicBezTo>
                    <a:pt x="196" y="124"/>
                    <a:pt x="195" y="124"/>
                    <a:pt x="194" y="123"/>
                  </a:cubicBezTo>
                  <a:cubicBezTo>
                    <a:pt x="193" y="121"/>
                    <a:pt x="191" y="120"/>
                    <a:pt x="189" y="119"/>
                  </a:cubicBezTo>
                  <a:cubicBezTo>
                    <a:pt x="187" y="118"/>
                    <a:pt x="185" y="117"/>
                    <a:pt x="184" y="115"/>
                  </a:cubicBezTo>
                  <a:cubicBezTo>
                    <a:pt x="183" y="114"/>
                    <a:pt x="182" y="112"/>
                    <a:pt x="181" y="110"/>
                  </a:cubicBezTo>
                  <a:cubicBezTo>
                    <a:pt x="181" y="109"/>
                    <a:pt x="181" y="109"/>
                    <a:pt x="181" y="108"/>
                  </a:cubicBezTo>
                  <a:cubicBezTo>
                    <a:pt x="180" y="107"/>
                    <a:pt x="179" y="105"/>
                    <a:pt x="178" y="104"/>
                  </a:cubicBezTo>
                  <a:cubicBezTo>
                    <a:pt x="178" y="103"/>
                    <a:pt x="177" y="102"/>
                    <a:pt x="177" y="101"/>
                  </a:cubicBezTo>
                  <a:cubicBezTo>
                    <a:pt x="175" y="98"/>
                    <a:pt x="177" y="95"/>
                    <a:pt x="179" y="90"/>
                  </a:cubicBezTo>
                  <a:cubicBezTo>
                    <a:pt x="182" y="86"/>
                    <a:pt x="184" y="80"/>
                    <a:pt x="183" y="75"/>
                  </a:cubicBezTo>
                  <a:cubicBezTo>
                    <a:pt x="183" y="73"/>
                    <a:pt x="182" y="71"/>
                    <a:pt x="181" y="69"/>
                  </a:cubicBezTo>
                  <a:cubicBezTo>
                    <a:pt x="180" y="66"/>
                    <a:pt x="179" y="64"/>
                    <a:pt x="179" y="61"/>
                  </a:cubicBezTo>
                  <a:cubicBezTo>
                    <a:pt x="179" y="60"/>
                    <a:pt x="179" y="59"/>
                    <a:pt x="180" y="57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54"/>
                    <a:pt x="182" y="52"/>
                    <a:pt x="182" y="50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7"/>
                    <a:pt x="183" y="46"/>
                    <a:pt x="184" y="44"/>
                  </a:cubicBezTo>
                  <a:cubicBezTo>
                    <a:pt x="185" y="42"/>
                    <a:pt x="185" y="39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2"/>
                    <a:pt x="185" y="29"/>
                    <a:pt x="184" y="25"/>
                  </a:cubicBezTo>
                  <a:cubicBezTo>
                    <a:pt x="183" y="23"/>
                    <a:pt x="182" y="22"/>
                    <a:pt x="181" y="21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9" y="18"/>
                    <a:pt x="178" y="17"/>
                    <a:pt x="177" y="16"/>
                  </a:cubicBezTo>
                  <a:cubicBezTo>
                    <a:pt x="175" y="12"/>
                    <a:pt x="173" y="7"/>
                    <a:pt x="168" y="5"/>
                  </a:cubicBezTo>
                  <a:cubicBezTo>
                    <a:pt x="167" y="4"/>
                    <a:pt x="166" y="4"/>
                    <a:pt x="165" y="3"/>
                  </a:cubicBezTo>
                  <a:cubicBezTo>
                    <a:pt x="163" y="2"/>
                    <a:pt x="160" y="0"/>
                    <a:pt x="157" y="0"/>
                  </a:cubicBezTo>
                  <a:cubicBezTo>
                    <a:pt x="151" y="0"/>
                    <a:pt x="149" y="6"/>
                    <a:pt x="149" y="9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48" y="12"/>
                    <a:pt x="148" y="14"/>
                    <a:pt x="148" y="15"/>
                  </a:cubicBezTo>
                  <a:cubicBezTo>
                    <a:pt x="147" y="17"/>
                    <a:pt x="147" y="20"/>
                    <a:pt x="146" y="22"/>
                  </a:cubicBezTo>
                  <a:cubicBezTo>
                    <a:pt x="146" y="24"/>
                    <a:pt x="146" y="27"/>
                    <a:pt x="146" y="30"/>
                  </a:cubicBezTo>
                  <a:cubicBezTo>
                    <a:pt x="146" y="31"/>
                    <a:pt x="146" y="33"/>
                    <a:pt x="146" y="34"/>
                  </a:cubicBezTo>
                  <a:cubicBezTo>
                    <a:pt x="146" y="36"/>
                    <a:pt x="145" y="37"/>
                    <a:pt x="145" y="38"/>
                  </a:cubicBezTo>
                  <a:cubicBezTo>
                    <a:pt x="145" y="40"/>
                    <a:pt x="145" y="43"/>
                    <a:pt x="145" y="46"/>
                  </a:cubicBezTo>
                  <a:cubicBezTo>
                    <a:pt x="145" y="47"/>
                    <a:pt x="146" y="49"/>
                    <a:pt x="146" y="50"/>
                  </a:cubicBezTo>
                  <a:cubicBezTo>
                    <a:pt x="146" y="52"/>
                    <a:pt x="147" y="54"/>
                    <a:pt x="147" y="55"/>
                  </a:cubicBezTo>
                  <a:cubicBezTo>
                    <a:pt x="146" y="58"/>
                    <a:pt x="144" y="62"/>
                    <a:pt x="143" y="62"/>
                  </a:cubicBezTo>
                  <a:cubicBezTo>
                    <a:pt x="143" y="62"/>
                    <a:pt x="142" y="62"/>
                    <a:pt x="141" y="59"/>
                  </a:cubicBezTo>
                  <a:cubicBezTo>
                    <a:pt x="140" y="54"/>
                    <a:pt x="140" y="49"/>
                    <a:pt x="141" y="44"/>
                  </a:cubicBezTo>
                  <a:cubicBezTo>
                    <a:pt x="142" y="41"/>
                    <a:pt x="142" y="39"/>
                    <a:pt x="142" y="37"/>
                  </a:cubicBezTo>
                  <a:cubicBezTo>
                    <a:pt x="143" y="29"/>
                    <a:pt x="140" y="22"/>
                    <a:pt x="138" y="16"/>
                  </a:cubicBezTo>
                  <a:cubicBezTo>
                    <a:pt x="136" y="14"/>
                    <a:pt x="135" y="13"/>
                    <a:pt x="134" y="12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8"/>
                    <a:pt x="1" y="93"/>
                    <a:pt x="2" y="98"/>
                  </a:cubicBezTo>
                  <a:cubicBezTo>
                    <a:pt x="2" y="98"/>
                    <a:pt x="2" y="99"/>
                    <a:pt x="2" y="100"/>
                  </a:cubicBezTo>
                  <a:cubicBezTo>
                    <a:pt x="3" y="101"/>
                    <a:pt x="3" y="102"/>
                    <a:pt x="3" y="104"/>
                  </a:cubicBezTo>
                  <a:cubicBezTo>
                    <a:pt x="3" y="105"/>
                    <a:pt x="3" y="107"/>
                    <a:pt x="4" y="109"/>
                  </a:cubicBezTo>
                  <a:cubicBezTo>
                    <a:pt x="5" y="116"/>
                    <a:pt x="11" y="118"/>
                    <a:pt x="15" y="121"/>
                  </a:cubicBezTo>
                  <a:cubicBezTo>
                    <a:pt x="18" y="122"/>
                    <a:pt x="20" y="123"/>
                    <a:pt x="21" y="124"/>
                  </a:cubicBezTo>
                  <a:cubicBezTo>
                    <a:pt x="24" y="126"/>
                    <a:pt x="26" y="127"/>
                    <a:pt x="30" y="128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8"/>
                    <a:pt x="32" y="127"/>
                    <a:pt x="32" y="127"/>
                  </a:cubicBezTo>
                  <a:cubicBezTo>
                    <a:pt x="33" y="127"/>
                    <a:pt x="33" y="127"/>
                    <a:pt x="34" y="127"/>
                  </a:cubicBezTo>
                  <a:cubicBezTo>
                    <a:pt x="35" y="127"/>
                    <a:pt x="35" y="128"/>
                    <a:pt x="35" y="128"/>
                  </a:cubicBezTo>
                  <a:cubicBezTo>
                    <a:pt x="36" y="130"/>
                    <a:pt x="37" y="134"/>
                    <a:pt x="35" y="137"/>
                  </a:cubicBezTo>
                  <a:cubicBezTo>
                    <a:pt x="35" y="138"/>
                    <a:pt x="34" y="139"/>
                    <a:pt x="34" y="140"/>
                  </a:cubicBezTo>
                  <a:cubicBezTo>
                    <a:pt x="33" y="141"/>
                    <a:pt x="31" y="143"/>
                    <a:pt x="31" y="146"/>
                  </a:cubicBezTo>
                  <a:cubicBezTo>
                    <a:pt x="29" y="152"/>
                    <a:pt x="32" y="159"/>
                    <a:pt x="36" y="163"/>
                  </a:cubicBezTo>
                  <a:cubicBezTo>
                    <a:pt x="39" y="165"/>
                    <a:pt x="43" y="165"/>
                    <a:pt x="46" y="165"/>
                  </a:cubicBezTo>
                  <a:cubicBezTo>
                    <a:pt x="46" y="165"/>
                    <a:pt x="49" y="165"/>
                    <a:pt x="49" y="165"/>
                  </a:cubicBezTo>
                  <a:cubicBezTo>
                    <a:pt x="51" y="165"/>
                    <a:pt x="52" y="166"/>
                    <a:pt x="54" y="166"/>
                  </a:cubicBezTo>
                  <a:cubicBezTo>
                    <a:pt x="55" y="166"/>
                    <a:pt x="57" y="167"/>
                    <a:pt x="59" y="167"/>
                  </a:cubicBezTo>
                  <a:cubicBezTo>
                    <a:pt x="63" y="167"/>
                    <a:pt x="68" y="168"/>
                    <a:pt x="72" y="169"/>
                  </a:cubicBezTo>
                  <a:cubicBezTo>
                    <a:pt x="73" y="169"/>
                    <a:pt x="74" y="170"/>
                    <a:pt x="74" y="170"/>
                  </a:cubicBezTo>
                  <a:cubicBezTo>
                    <a:pt x="76" y="171"/>
                    <a:pt x="78" y="172"/>
                    <a:pt x="81" y="172"/>
                  </a:cubicBezTo>
                  <a:cubicBezTo>
                    <a:pt x="81" y="172"/>
                    <a:pt x="82" y="172"/>
                    <a:pt x="82" y="172"/>
                  </a:cubicBezTo>
                  <a:cubicBezTo>
                    <a:pt x="86" y="172"/>
                    <a:pt x="90" y="171"/>
                    <a:pt x="93" y="170"/>
                  </a:cubicBezTo>
                  <a:cubicBezTo>
                    <a:pt x="96" y="169"/>
                    <a:pt x="98" y="168"/>
                    <a:pt x="101" y="167"/>
                  </a:cubicBezTo>
                  <a:cubicBezTo>
                    <a:pt x="101" y="167"/>
                    <a:pt x="102" y="167"/>
                    <a:pt x="102" y="167"/>
                  </a:cubicBezTo>
                  <a:cubicBezTo>
                    <a:pt x="104" y="167"/>
                    <a:pt x="106" y="168"/>
                    <a:pt x="108" y="168"/>
                  </a:cubicBezTo>
                  <a:cubicBezTo>
                    <a:pt x="110" y="169"/>
                    <a:pt x="113" y="169"/>
                    <a:pt x="115" y="169"/>
                  </a:cubicBezTo>
                  <a:cubicBezTo>
                    <a:pt x="117" y="169"/>
                    <a:pt x="118" y="169"/>
                    <a:pt x="120" y="169"/>
                  </a:cubicBezTo>
                  <a:cubicBezTo>
                    <a:pt x="123" y="168"/>
                    <a:pt x="126" y="165"/>
                    <a:pt x="129" y="161"/>
                  </a:cubicBezTo>
                  <a:cubicBezTo>
                    <a:pt x="130" y="160"/>
                    <a:pt x="131" y="159"/>
                    <a:pt x="131" y="158"/>
                  </a:cubicBezTo>
                  <a:cubicBezTo>
                    <a:pt x="132" y="156"/>
                    <a:pt x="133" y="154"/>
                    <a:pt x="134" y="154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35" y="154"/>
                    <a:pt x="135" y="154"/>
                  </a:cubicBezTo>
                  <a:cubicBezTo>
                    <a:pt x="135" y="155"/>
                    <a:pt x="135" y="156"/>
                    <a:pt x="134" y="158"/>
                  </a:cubicBezTo>
                  <a:cubicBezTo>
                    <a:pt x="133" y="159"/>
                    <a:pt x="133" y="160"/>
                    <a:pt x="132" y="162"/>
                  </a:cubicBezTo>
                  <a:cubicBezTo>
                    <a:pt x="132" y="164"/>
                    <a:pt x="132" y="165"/>
                    <a:pt x="133" y="167"/>
                  </a:cubicBezTo>
                  <a:cubicBezTo>
                    <a:pt x="135" y="169"/>
                    <a:pt x="138" y="169"/>
                    <a:pt x="140" y="169"/>
                  </a:cubicBezTo>
                  <a:cubicBezTo>
                    <a:pt x="141" y="169"/>
                    <a:pt x="143" y="169"/>
                    <a:pt x="144" y="169"/>
                  </a:cubicBezTo>
                  <a:cubicBezTo>
                    <a:pt x="144" y="170"/>
                    <a:pt x="145" y="171"/>
                    <a:pt x="145" y="173"/>
                  </a:cubicBezTo>
                  <a:cubicBezTo>
                    <a:pt x="145" y="173"/>
                    <a:pt x="145" y="174"/>
                    <a:pt x="145" y="174"/>
                  </a:cubicBezTo>
                  <a:cubicBezTo>
                    <a:pt x="146" y="177"/>
                    <a:pt x="146" y="180"/>
                    <a:pt x="148" y="182"/>
                  </a:cubicBezTo>
                  <a:cubicBezTo>
                    <a:pt x="151" y="184"/>
                    <a:pt x="154" y="184"/>
                    <a:pt x="157" y="184"/>
                  </a:cubicBezTo>
                  <a:cubicBezTo>
                    <a:pt x="157" y="184"/>
                    <a:pt x="158" y="184"/>
                    <a:pt x="159" y="184"/>
                  </a:cubicBezTo>
                  <a:cubicBezTo>
                    <a:pt x="162" y="185"/>
                    <a:pt x="164" y="186"/>
                    <a:pt x="167" y="188"/>
                  </a:cubicBezTo>
                  <a:cubicBezTo>
                    <a:pt x="171" y="190"/>
                    <a:pt x="174" y="191"/>
                    <a:pt x="177" y="191"/>
                  </a:cubicBezTo>
                  <a:cubicBezTo>
                    <a:pt x="179" y="191"/>
                    <a:pt x="182" y="191"/>
                    <a:pt x="184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9" y="187"/>
                    <a:pt x="194" y="185"/>
                    <a:pt x="195" y="179"/>
                  </a:cubicBezTo>
                  <a:cubicBezTo>
                    <a:pt x="195" y="178"/>
                    <a:pt x="195" y="177"/>
                    <a:pt x="195" y="176"/>
                  </a:cubicBezTo>
                  <a:cubicBezTo>
                    <a:pt x="195" y="175"/>
                    <a:pt x="195" y="174"/>
                    <a:pt x="195" y="173"/>
                  </a:cubicBezTo>
                  <a:cubicBezTo>
                    <a:pt x="195" y="173"/>
                    <a:pt x="195" y="172"/>
                    <a:pt x="195" y="172"/>
                  </a:cubicBezTo>
                  <a:cubicBezTo>
                    <a:pt x="196" y="170"/>
                    <a:pt x="196" y="167"/>
                    <a:pt x="195" y="165"/>
                  </a:cubicBezTo>
                  <a:cubicBezTo>
                    <a:pt x="194" y="163"/>
                    <a:pt x="192" y="162"/>
                    <a:pt x="189" y="161"/>
                  </a:cubicBezTo>
                  <a:cubicBezTo>
                    <a:pt x="190" y="160"/>
                    <a:pt x="191" y="158"/>
                    <a:pt x="191" y="156"/>
                  </a:cubicBezTo>
                  <a:cubicBezTo>
                    <a:pt x="191" y="156"/>
                    <a:pt x="191" y="155"/>
                    <a:pt x="191" y="154"/>
                  </a:cubicBezTo>
                  <a:cubicBezTo>
                    <a:pt x="192" y="154"/>
                    <a:pt x="192" y="155"/>
                    <a:pt x="192" y="155"/>
                  </a:cubicBezTo>
                  <a:cubicBezTo>
                    <a:pt x="193" y="156"/>
                    <a:pt x="194" y="157"/>
                    <a:pt x="196" y="158"/>
                  </a:cubicBezTo>
                  <a:cubicBezTo>
                    <a:pt x="197" y="158"/>
                    <a:pt x="197" y="158"/>
                    <a:pt x="198" y="158"/>
                  </a:cubicBezTo>
                  <a:cubicBezTo>
                    <a:pt x="200" y="158"/>
                    <a:pt x="201" y="158"/>
                    <a:pt x="201" y="157"/>
                  </a:cubicBezTo>
                  <a:cubicBezTo>
                    <a:pt x="201" y="157"/>
                    <a:pt x="202" y="157"/>
                    <a:pt x="202" y="157"/>
                  </a:cubicBezTo>
                  <a:cubicBezTo>
                    <a:pt x="202" y="157"/>
                    <a:pt x="202" y="158"/>
                    <a:pt x="202" y="158"/>
                  </a:cubicBezTo>
                  <a:cubicBezTo>
                    <a:pt x="203" y="159"/>
                    <a:pt x="204" y="161"/>
                    <a:pt x="207" y="161"/>
                  </a:cubicBezTo>
                  <a:cubicBezTo>
                    <a:pt x="207" y="161"/>
                    <a:pt x="208" y="161"/>
                    <a:pt x="208" y="161"/>
                  </a:cubicBezTo>
                  <a:cubicBezTo>
                    <a:pt x="211" y="160"/>
                    <a:pt x="213" y="158"/>
                    <a:pt x="214" y="154"/>
                  </a:cubicBezTo>
                  <a:cubicBezTo>
                    <a:pt x="215" y="150"/>
                    <a:pt x="215" y="145"/>
                    <a:pt x="212" y="14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59" name="Google Shape;459;p105"/>
            <p:cNvSpPr/>
            <p:nvPr/>
          </p:nvSpPr>
          <p:spPr>
            <a:xfrm>
              <a:off x="2342" y="975"/>
              <a:ext cx="88" cy="101"/>
            </a:xfrm>
            <a:custGeom>
              <a:rect b="b" l="l" r="r" t="t"/>
              <a:pathLst>
                <a:path extrusionOk="0" h="38" w="33">
                  <a:moveTo>
                    <a:pt x="18" y="1"/>
                  </a:moveTo>
                  <a:cubicBezTo>
                    <a:pt x="15" y="1"/>
                    <a:pt x="13" y="0"/>
                    <a:pt x="11" y="0"/>
                  </a:cubicBezTo>
                  <a:cubicBezTo>
                    <a:pt x="9" y="0"/>
                    <a:pt x="7" y="1"/>
                    <a:pt x="5" y="1"/>
                  </a:cubicBezTo>
                  <a:cubicBezTo>
                    <a:pt x="2" y="3"/>
                    <a:pt x="0" y="7"/>
                    <a:pt x="1" y="12"/>
                  </a:cubicBezTo>
                  <a:cubicBezTo>
                    <a:pt x="2" y="13"/>
                    <a:pt x="3" y="15"/>
                    <a:pt x="3" y="16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21"/>
                    <a:pt x="8" y="23"/>
                    <a:pt x="9" y="26"/>
                  </a:cubicBezTo>
                  <a:cubicBezTo>
                    <a:pt x="10" y="30"/>
                    <a:pt x="12" y="38"/>
                    <a:pt x="18" y="38"/>
                  </a:cubicBezTo>
                  <a:cubicBezTo>
                    <a:pt x="20" y="38"/>
                    <a:pt x="22" y="37"/>
                    <a:pt x="24" y="35"/>
                  </a:cubicBezTo>
                  <a:cubicBezTo>
                    <a:pt x="27" y="31"/>
                    <a:pt x="33" y="22"/>
                    <a:pt x="32" y="15"/>
                  </a:cubicBezTo>
                  <a:cubicBezTo>
                    <a:pt x="31" y="8"/>
                    <a:pt x="24" y="3"/>
                    <a:pt x="18" y="1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0" name="Google Shape;460;p105"/>
            <p:cNvSpPr/>
            <p:nvPr/>
          </p:nvSpPr>
          <p:spPr>
            <a:xfrm>
              <a:off x="2313" y="970"/>
              <a:ext cx="21" cy="32"/>
            </a:xfrm>
            <a:custGeom>
              <a:rect b="b" l="l" r="r" t="t"/>
              <a:pathLst>
                <a:path extrusionOk="0" h="12" w="8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1" y="10"/>
                  </a:cubicBezTo>
                  <a:cubicBezTo>
                    <a:pt x="2" y="11"/>
                    <a:pt x="3" y="12"/>
                    <a:pt x="5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7" y="8"/>
                  </a:cubicBezTo>
                  <a:cubicBezTo>
                    <a:pt x="8" y="6"/>
                    <a:pt x="8" y="4"/>
                    <a:pt x="5" y="3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1" name="Google Shape;461;p105"/>
            <p:cNvSpPr/>
            <p:nvPr/>
          </p:nvSpPr>
          <p:spPr>
            <a:xfrm>
              <a:off x="2440" y="1491"/>
              <a:ext cx="40" cy="47"/>
            </a:xfrm>
            <a:custGeom>
              <a:rect b="b" l="l" r="r" t="t"/>
              <a:pathLst>
                <a:path extrusionOk="0" h="18" w="15">
                  <a:moveTo>
                    <a:pt x="9" y="0"/>
                  </a:moveTo>
                  <a:cubicBezTo>
                    <a:pt x="8" y="0"/>
                    <a:pt x="7" y="1"/>
                    <a:pt x="5" y="1"/>
                  </a:cubicBezTo>
                  <a:cubicBezTo>
                    <a:pt x="2" y="3"/>
                    <a:pt x="0" y="8"/>
                    <a:pt x="0" y="11"/>
                  </a:cubicBezTo>
                  <a:cubicBezTo>
                    <a:pt x="0" y="15"/>
                    <a:pt x="2" y="16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9" y="18"/>
                    <a:pt x="11" y="14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" y="9"/>
                    <a:pt x="15" y="6"/>
                    <a:pt x="13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2" name="Google Shape;462;p105"/>
            <p:cNvSpPr/>
            <p:nvPr/>
          </p:nvSpPr>
          <p:spPr>
            <a:xfrm>
              <a:off x="2462" y="1318"/>
              <a:ext cx="48" cy="45"/>
            </a:xfrm>
            <a:custGeom>
              <a:rect b="b" l="l" r="r" t="t"/>
              <a:pathLst>
                <a:path extrusionOk="0" h="17" w="18">
                  <a:moveTo>
                    <a:pt x="10" y="1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0" y="6"/>
                    <a:pt x="3" y="1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5" y="16"/>
                    <a:pt x="16" y="13"/>
                  </a:cubicBezTo>
                  <a:cubicBezTo>
                    <a:pt x="18" y="8"/>
                    <a:pt x="15" y="2"/>
                    <a:pt x="10" y="1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3" name="Google Shape;463;p105"/>
            <p:cNvSpPr/>
            <p:nvPr/>
          </p:nvSpPr>
          <p:spPr>
            <a:xfrm>
              <a:off x="2276" y="1501"/>
              <a:ext cx="37" cy="40"/>
            </a:xfrm>
            <a:custGeom>
              <a:rect b="b" l="l" r="r" t="t"/>
              <a:pathLst>
                <a:path extrusionOk="0" h="15" w="14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7"/>
                    <a:pt x="0" y="9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5"/>
                    <a:pt x="7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5"/>
                    <a:pt x="11" y="14"/>
                    <a:pt x="13" y="13"/>
                  </a:cubicBezTo>
                  <a:cubicBezTo>
                    <a:pt x="14" y="10"/>
                    <a:pt x="14" y="7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4" name="Google Shape;464;p105"/>
            <p:cNvSpPr/>
            <p:nvPr/>
          </p:nvSpPr>
          <p:spPr>
            <a:xfrm>
              <a:off x="2379" y="1509"/>
              <a:ext cx="38" cy="35"/>
            </a:xfrm>
            <a:custGeom>
              <a:rect b="b" l="l" r="r" t="t"/>
              <a:pathLst>
                <a:path extrusionOk="0" h="13" w="14">
                  <a:moveTo>
                    <a:pt x="8" y="0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1" y="12"/>
                    <a:pt x="3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8" y="13"/>
                    <a:pt x="11" y="12"/>
                    <a:pt x="13" y="10"/>
                  </a:cubicBezTo>
                  <a:cubicBezTo>
                    <a:pt x="14" y="8"/>
                    <a:pt x="14" y="5"/>
                    <a:pt x="13" y="3"/>
                  </a:cubicBezTo>
                  <a:cubicBezTo>
                    <a:pt x="13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5" name="Google Shape;465;p105"/>
            <p:cNvSpPr/>
            <p:nvPr/>
          </p:nvSpPr>
          <p:spPr>
            <a:xfrm>
              <a:off x="1699" y="988"/>
              <a:ext cx="2293" cy="1454"/>
            </a:xfrm>
            <a:custGeom>
              <a:rect b="b" l="l" r="r" t="t"/>
              <a:pathLst>
                <a:path extrusionOk="0" h="547" w="863">
                  <a:moveTo>
                    <a:pt x="862" y="359"/>
                  </a:moveTo>
                  <a:cubicBezTo>
                    <a:pt x="863" y="356"/>
                    <a:pt x="863" y="352"/>
                    <a:pt x="862" y="349"/>
                  </a:cubicBezTo>
                  <a:cubicBezTo>
                    <a:pt x="860" y="347"/>
                    <a:pt x="859" y="344"/>
                    <a:pt x="856" y="342"/>
                  </a:cubicBezTo>
                  <a:cubicBezTo>
                    <a:pt x="856" y="342"/>
                    <a:pt x="855" y="342"/>
                    <a:pt x="855" y="341"/>
                  </a:cubicBezTo>
                  <a:cubicBezTo>
                    <a:pt x="855" y="341"/>
                    <a:pt x="854" y="341"/>
                    <a:pt x="854" y="340"/>
                  </a:cubicBezTo>
                  <a:cubicBezTo>
                    <a:pt x="854" y="340"/>
                    <a:pt x="855" y="339"/>
                    <a:pt x="856" y="339"/>
                  </a:cubicBezTo>
                  <a:cubicBezTo>
                    <a:pt x="858" y="335"/>
                    <a:pt x="858" y="330"/>
                    <a:pt x="854" y="326"/>
                  </a:cubicBezTo>
                  <a:cubicBezTo>
                    <a:pt x="853" y="324"/>
                    <a:pt x="851" y="324"/>
                    <a:pt x="849" y="323"/>
                  </a:cubicBezTo>
                  <a:cubicBezTo>
                    <a:pt x="848" y="323"/>
                    <a:pt x="847" y="323"/>
                    <a:pt x="847" y="323"/>
                  </a:cubicBezTo>
                  <a:cubicBezTo>
                    <a:pt x="847" y="322"/>
                    <a:pt x="847" y="322"/>
                    <a:pt x="847" y="321"/>
                  </a:cubicBezTo>
                  <a:cubicBezTo>
                    <a:pt x="847" y="320"/>
                    <a:pt x="847" y="318"/>
                    <a:pt x="846" y="316"/>
                  </a:cubicBezTo>
                  <a:cubicBezTo>
                    <a:pt x="845" y="315"/>
                    <a:pt x="842" y="315"/>
                    <a:pt x="841" y="315"/>
                  </a:cubicBezTo>
                  <a:cubicBezTo>
                    <a:pt x="841" y="315"/>
                    <a:pt x="841" y="315"/>
                    <a:pt x="841" y="315"/>
                  </a:cubicBezTo>
                  <a:cubicBezTo>
                    <a:pt x="840" y="315"/>
                    <a:pt x="839" y="315"/>
                    <a:pt x="839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7" y="315"/>
                    <a:pt x="837" y="314"/>
                    <a:pt x="837" y="313"/>
                  </a:cubicBezTo>
                  <a:cubicBezTo>
                    <a:pt x="836" y="313"/>
                    <a:pt x="835" y="312"/>
                    <a:pt x="834" y="311"/>
                  </a:cubicBezTo>
                  <a:cubicBezTo>
                    <a:pt x="834" y="310"/>
                    <a:pt x="833" y="310"/>
                    <a:pt x="833" y="310"/>
                  </a:cubicBezTo>
                  <a:cubicBezTo>
                    <a:pt x="833" y="310"/>
                    <a:pt x="833" y="310"/>
                    <a:pt x="833" y="310"/>
                  </a:cubicBezTo>
                  <a:cubicBezTo>
                    <a:pt x="833" y="309"/>
                    <a:pt x="834" y="307"/>
                    <a:pt x="834" y="306"/>
                  </a:cubicBezTo>
                  <a:cubicBezTo>
                    <a:pt x="836" y="303"/>
                    <a:pt x="836" y="303"/>
                    <a:pt x="836" y="303"/>
                  </a:cubicBezTo>
                  <a:cubicBezTo>
                    <a:pt x="833" y="302"/>
                    <a:pt x="833" y="302"/>
                    <a:pt x="833" y="302"/>
                  </a:cubicBezTo>
                  <a:cubicBezTo>
                    <a:pt x="831" y="301"/>
                    <a:pt x="830" y="301"/>
                    <a:pt x="829" y="301"/>
                  </a:cubicBezTo>
                  <a:cubicBezTo>
                    <a:pt x="828" y="301"/>
                    <a:pt x="826" y="301"/>
                    <a:pt x="826" y="301"/>
                  </a:cubicBezTo>
                  <a:cubicBezTo>
                    <a:pt x="825" y="301"/>
                    <a:pt x="824" y="301"/>
                    <a:pt x="824" y="301"/>
                  </a:cubicBezTo>
                  <a:cubicBezTo>
                    <a:pt x="824" y="300"/>
                    <a:pt x="824" y="299"/>
                    <a:pt x="824" y="299"/>
                  </a:cubicBezTo>
                  <a:cubicBezTo>
                    <a:pt x="824" y="297"/>
                    <a:pt x="823" y="292"/>
                    <a:pt x="817" y="292"/>
                  </a:cubicBezTo>
                  <a:cubicBezTo>
                    <a:pt x="815" y="292"/>
                    <a:pt x="813" y="293"/>
                    <a:pt x="812" y="294"/>
                  </a:cubicBezTo>
                  <a:cubicBezTo>
                    <a:pt x="811" y="294"/>
                    <a:pt x="810" y="295"/>
                    <a:pt x="810" y="295"/>
                  </a:cubicBezTo>
                  <a:cubicBezTo>
                    <a:pt x="810" y="295"/>
                    <a:pt x="809" y="294"/>
                    <a:pt x="808" y="293"/>
                  </a:cubicBezTo>
                  <a:cubicBezTo>
                    <a:pt x="807" y="292"/>
                    <a:pt x="807" y="291"/>
                    <a:pt x="806" y="290"/>
                  </a:cubicBezTo>
                  <a:cubicBezTo>
                    <a:pt x="804" y="289"/>
                    <a:pt x="801" y="289"/>
                    <a:pt x="800" y="289"/>
                  </a:cubicBezTo>
                  <a:cubicBezTo>
                    <a:pt x="798" y="289"/>
                    <a:pt x="798" y="289"/>
                    <a:pt x="798" y="289"/>
                  </a:cubicBezTo>
                  <a:cubicBezTo>
                    <a:pt x="797" y="289"/>
                    <a:pt x="796" y="289"/>
                    <a:pt x="796" y="289"/>
                  </a:cubicBezTo>
                  <a:cubicBezTo>
                    <a:pt x="794" y="288"/>
                    <a:pt x="793" y="287"/>
                    <a:pt x="792" y="284"/>
                  </a:cubicBezTo>
                  <a:cubicBezTo>
                    <a:pt x="791" y="281"/>
                    <a:pt x="790" y="278"/>
                    <a:pt x="787" y="276"/>
                  </a:cubicBezTo>
                  <a:cubicBezTo>
                    <a:pt x="786" y="276"/>
                    <a:pt x="786" y="276"/>
                    <a:pt x="785" y="276"/>
                  </a:cubicBezTo>
                  <a:cubicBezTo>
                    <a:pt x="785" y="275"/>
                    <a:pt x="785" y="274"/>
                    <a:pt x="785" y="274"/>
                  </a:cubicBezTo>
                  <a:cubicBezTo>
                    <a:pt x="784" y="273"/>
                    <a:pt x="783" y="270"/>
                    <a:pt x="779" y="270"/>
                  </a:cubicBezTo>
                  <a:cubicBezTo>
                    <a:pt x="779" y="270"/>
                    <a:pt x="778" y="270"/>
                    <a:pt x="777" y="270"/>
                  </a:cubicBezTo>
                  <a:cubicBezTo>
                    <a:pt x="776" y="271"/>
                    <a:pt x="775" y="271"/>
                    <a:pt x="775" y="272"/>
                  </a:cubicBezTo>
                  <a:cubicBezTo>
                    <a:pt x="775" y="272"/>
                    <a:pt x="775" y="272"/>
                    <a:pt x="775" y="271"/>
                  </a:cubicBezTo>
                  <a:cubicBezTo>
                    <a:pt x="774" y="270"/>
                    <a:pt x="772" y="270"/>
                    <a:pt x="771" y="268"/>
                  </a:cubicBezTo>
                  <a:cubicBezTo>
                    <a:pt x="771" y="268"/>
                    <a:pt x="771" y="268"/>
                    <a:pt x="770" y="268"/>
                  </a:cubicBezTo>
                  <a:cubicBezTo>
                    <a:pt x="771" y="268"/>
                    <a:pt x="772" y="268"/>
                    <a:pt x="772" y="268"/>
                  </a:cubicBezTo>
                  <a:cubicBezTo>
                    <a:pt x="773" y="268"/>
                    <a:pt x="774" y="268"/>
                    <a:pt x="775" y="268"/>
                  </a:cubicBezTo>
                  <a:cubicBezTo>
                    <a:pt x="777" y="267"/>
                    <a:pt x="779" y="266"/>
                    <a:pt x="780" y="263"/>
                  </a:cubicBezTo>
                  <a:cubicBezTo>
                    <a:pt x="781" y="261"/>
                    <a:pt x="780" y="258"/>
                    <a:pt x="779" y="256"/>
                  </a:cubicBezTo>
                  <a:cubicBezTo>
                    <a:pt x="777" y="253"/>
                    <a:pt x="774" y="252"/>
                    <a:pt x="771" y="251"/>
                  </a:cubicBezTo>
                  <a:cubicBezTo>
                    <a:pt x="768" y="250"/>
                    <a:pt x="766" y="249"/>
                    <a:pt x="765" y="247"/>
                  </a:cubicBezTo>
                  <a:cubicBezTo>
                    <a:pt x="765" y="246"/>
                    <a:pt x="765" y="246"/>
                    <a:pt x="765" y="246"/>
                  </a:cubicBezTo>
                  <a:cubicBezTo>
                    <a:pt x="765" y="244"/>
                    <a:pt x="768" y="243"/>
                    <a:pt x="770" y="243"/>
                  </a:cubicBezTo>
                  <a:cubicBezTo>
                    <a:pt x="772" y="242"/>
                    <a:pt x="773" y="242"/>
                    <a:pt x="774" y="241"/>
                  </a:cubicBezTo>
                  <a:cubicBezTo>
                    <a:pt x="776" y="240"/>
                    <a:pt x="776" y="240"/>
                    <a:pt x="776" y="240"/>
                  </a:cubicBezTo>
                  <a:cubicBezTo>
                    <a:pt x="776" y="240"/>
                    <a:pt x="777" y="240"/>
                    <a:pt x="777" y="239"/>
                  </a:cubicBezTo>
                  <a:cubicBezTo>
                    <a:pt x="777" y="239"/>
                    <a:pt x="777" y="240"/>
                    <a:pt x="779" y="240"/>
                  </a:cubicBezTo>
                  <a:cubicBezTo>
                    <a:pt x="779" y="241"/>
                    <a:pt x="779" y="241"/>
                    <a:pt x="779" y="241"/>
                  </a:cubicBezTo>
                  <a:cubicBezTo>
                    <a:pt x="782" y="243"/>
                    <a:pt x="784" y="245"/>
                    <a:pt x="788" y="247"/>
                  </a:cubicBezTo>
                  <a:cubicBezTo>
                    <a:pt x="789" y="248"/>
                    <a:pt x="789" y="248"/>
                    <a:pt x="790" y="248"/>
                  </a:cubicBezTo>
                  <a:cubicBezTo>
                    <a:pt x="792" y="249"/>
                    <a:pt x="793" y="249"/>
                    <a:pt x="794" y="251"/>
                  </a:cubicBezTo>
                  <a:cubicBezTo>
                    <a:pt x="795" y="251"/>
                    <a:pt x="795" y="251"/>
                    <a:pt x="795" y="251"/>
                  </a:cubicBezTo>
                  <a:cubicBezTo>
                    <a:pt x="797" y="253"/>
                    <a:pt x="799" y="256"/>
                    <a:pt x="802" y="256"/>
                  </a:cubicBezTo>
                  <a:cubicBezTo>
                    <a:pt x="803" y="256"/>
                    <a:pt x="804" y="256"/>
                    <a:pt x="805" y="255"/>
                  </a:cubicBezTo>
                  <a:cubicBezTo>
                    <a:pt x="805" y="258"/>
                    <a:pt x="805" y="261"/>
                    <a:pt x="807" y="262"/>
                  </a:cubicBezTo>
                  <a:cubicBezTo>
                    <a:pt x="809" y="264"/>
                    <a:pt x="812" y="265"/>
                    <a:pt x="814" y="266"/>
                  </a:cubicBezTo>
                  <a:cubicBezTo>
                    <a:pt x="815" y="266"/>
                    <a:pt x="816" y="266"/>
                    <a:pt x="816" y="266"/>
                  </a:cubicBezTo>
                  <a:cubicBezTo>
                    <a:pt x="818" y="267"/>
                    <a:pt x="820" y="268"/>
                    <a:pt x="822" y="270"/>
                  </a:cubicBezTo>
                  <a:cubicBezTo>
                    <a:pt x="826" y="275"/>
                    <a:pt x="830" y="278"/>
                    <a:pt x="838" y="278"/>
                  </a:cubicBezTo>
                  <a:cubicBezTo>
                    <a:pt x="843" y="278"/>
                    <a:pt x="847" y="277"/>
                    <a:pt x="849" y="274"/>
                  </a:cubicBezTo>
                  <a:cubicBezTo>
                    <a:pt x="850" y="272"/>
                    <a:pt x="851" y="270"/>
                    <a:pt x="849" y="266"/>
                  </a:cubicBezTo>
                  <a:cubicBezTo>
                    <a:pt x="848" y="263"/>
                    <a:pt x="848" y="263"/>
                    <a:pt x="848" y="263"/>
                  </a:cubicBezTo>
                  <a:cubicBezTo>
                    <a:pt x="847" y="260"/>
                    <a:pt x="845" y="255"/>
                    <a:pt x="843" y="252"/>
                  </a:cubicBezTo>
                  <a:cubicBezTo>
                    <a:pt x="844" y="252"/>
                    <a:pt x="844" y="252"/>
                    <a:pt x="845" y="252"/>
                  </a:cubicBezTo>
                  <a:cubicBezTo>
                    <a:pt x="846" y="252"/>
                    <a:pt x="846" y="252"/>
                    <a:pt x="847" y="251"/>
                  </a:cubicBezTo>
                  <a:cubicBezTo>
                    <a:pt x="850" y="250"/>
                    <a:pt x="851" y="247"/>
                    <a:pt x="852" y="245"/>
                  </a:cubicBezTo>
                  <a:cubicBezTo>
                    <a:pt x="852" y="244"/>
                    <a:pt x="852" y="243"/>
                    <a:pt x="853" y="242"/>
                  </a:cubicBezTo>
                  <a:cubicBezTo>
                    <a:pt x="855" y="239"/>
                    <a:pt x="855" y="237"/>
                    <a:pt x="853" y="234"/>
                  </a:cubicBezTo>
                  <a:cubicBezTo>
                    <a:pt x="853" y="234"/>
                    <a:pt x="852" y="234"/>
                    <a:pt x="852" y="233"/>
                  </a:cubicBezTo>
                  <a:cubicBezTo>
                    <a:pt x="852" y="233"/>
                    <a:pt x="853" y="232"/>
                    <a:pt x="853" y="231"/>
                  </a:cubicBezTo>
                  <a:cubicBezTo>
                    <a:pt x="854" y="230"/>
                    <a:pt x="855" y="229"/>
                    <a:pt x="854" y="227"/>
                  </a:cubicBezTo>
                  <a:cubicBezTo>
                    <a:pt x="853" y="225"/>
                    <a:pt x="851" y="224"/>
                    <a:pt x="850" y="223"/>
                  </a:cubicBezTo>
                  <a:cubicBezTo>
                    <a:pt x="849" y="223"/>
                    <a:pt x="849" y="223"/>
                    <a:pt x="849" y="223"/>
                  </a:cubicBezTo>
                  <a:cubicBezTo>
                    <a:pt x="848" y="222"/>
                    <a:pt x="848" y="222"/>
                    <a:pt x="847" y="221"/>
                  </a:cubicBezTo>
                  <a:cubicBezTo>
                    <a:pt x="851" y="221"/>
                    <a:pt x="853" y="219"/>
                    <a:pt x="854" y="218"/>
                  </a:cubicBezTo>
                  <a:cubicBezTo>
                    <a:pt x="855" y="215"/>
                    <a:pt x="855" y="213"/>
                    <a:pt x="854" y="211"/>
                  </a:cubicBezTo>
                  <a:cubicBezTo>
                    <a:pt x="854" y="210"/>
                    <a:pt x="854" y="209"/>
                    <a:pt x="854" y="209"/>
                  </a:cubicBezTo>
                  <a:cubicBezTo>
                    <a:pt x="854" y="208"/>
                    <a:pt x="855" y="208"/>
                    <a:pt x="855" y="207"/>
                  </a:cubicBezTo>
                  <a:cubicBezTo>
                    <a:pt x="856" y="205"/>
                    <a:pt x="858" y="200"/>
                    <a:pt x="852" y="197"/>
                  </a:cubicBezTo>
                  <a:cubicBezTo>
                    <a:pt x="850" y="196"/>
                    <a:pt x="848" y="196"/>
                    <a:pt x="847" y="195"/>
                  </a:cubicBezTo>
                  <a:cubicBezTo>
                    <a:pt x="845" y="195"/>
                    <a:pt x="844" y="195"/>
                    <a:pt x="843" y="194"/>
                  </a:cubicBezTo>
                  <a:cubicBezTo>
                    <a:pt x="842" y="194"/>
                    <a:pt x="842" y="194"/>
                    <a:pt x="842" y="194"/>
                  </a:cubicBezTo>
                  <a:cubicBezTo>
                    <a:pt x="840" y="193"/>
                    <a:pt x="839" y="192"/>
                    <a:pt x="837" y="192"/>
                  </a:cubicBezTo>
                  <a:cubicBezTo>
                    <a:pt x="835" y="192"/>
                    <a:pt x="833" y="193"/>
                    <a:pt x="831" y="195"/>
                  </a:cubicBezTo>
                  <a:cubicBezTo>
                    <a:pt x="830" y="196"/>
                    <a:pt x="829" y="197"/>
                    <a:pt x="829" y="198"/>
                  </a:cubicBezTo>
                  <a:cubicBezTo>
                    <a:pt x="827" y="199"/>
                    <a:pt x="826" y="201"/>
                    <a:pt x="825" y="201"/>
                  </a:cubicBezTo>
                  <a:cubicBezTo>
                    <a:pt x="825" y="200"/>
                    <a:pt x="825" y="200"/>
                    <a:pt x="825" y="199"/>
                  </a:cubicBezTo>
                  <a:cubicBezTo>
                    <a:pt x="825" y="196"/>
                    <a:pt x="825" y="193"/>
                    <a:pt x="823" y="191"/>
                  </a:cubicBezTo>
                  <a:cubicBezTo>
                    <a:pt x="822" y="190"/>
                    <a:pt x="821" y="189"/>
                    <a:pt x="819" y="189"/>
                  </a:cubicBezTo>
                  <a:cubicBezTo>
                    <a:pt x="819" y="189"/>
                    <a:pt x="818" y="189"/>
                    <a:pt x="818" y="190"/>
                  </a:cubicBezTo>
                  <a:cubicBezTo>
                    <a:pt x="816" y="190"/>
                    <a:pt x="814" y="191"/>
                    <a:pt x="812" y="193"/>
                  </a:cubicBezTo>
                  <a:cubicBezTo>
                    <a:pt x="811" y="193"/>
                    <a:pt x="810" y="194"/>
                    <a:pt x="810" y="194"/>
                  </a:cubicBezTo>
                  <a:cubicBezTo>
                    <a:pt x="810" y="194"/>
                    <a:pt x="810" y="194"/>
                    <a:pt x="810" y="194"/>
                  </a:cubicBezTo>
                  <a:cubicBezTo>
                    <a:pt x="809" y="194"/>
                    <a:pt x="808" y="193"/>
                    <a:pt x="807" y="191"/>
                  </a:cubicBezTo>
                  <a:cubicBezTo>
                    <a:pt x="806" y="191"/>
                    <a:pt x="806" y="190"/>
                    <a:pt x="805" y="189"/>
                  </a:cubicBezTo>
                  <a:cubicBezTo>
                    <a:pt x="802" y="186"/>
                    <a:pt x="799" y="183"/>
                    <a:pt x="796" y="181"/>
                  </a:cubicBezTo>
                  <a:cubicBezTo>
                    <a:pt x="796" y="181"/>
                    <a:pt x="796" y="181"/>
                    <a:pt x="796" y="181"/>
                  </a:cubicBezTo>
                  <a:cubicBezTo>
                    <a:pt x="795" y="180"/>
                    <a:pt x="793" y="178"/>
                    <a:pt x="790" y="178"/>
                  </a:cubicBezTo>
                  <a:cubicBezTo>
                    <a:pt x="790" y="178"/>
                    <a:pt x="789" y="178"/>
                    <a:pt x="789" y="178"/>
                  </a:cubicBezTo>
                  <a:cubicBezTo>
                    <a:pt x="788" y="179"/>
                    <a:pt x="787" y="179"/>
                    <a:pt x="786" y="180"/>
                  </a:cubicBezTo>
                  <a:cubicBezTo>
                    <a:pt x="785" y="177"/>
                    <a:pt x="785" y="175"/>
                    <a:pt x="783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0" y="174"/>
                    <a:pt x="778" y="176"/>
                    <a:pt x="776" y="177"/>
                  </a:cubicBezTo>
                  <a:cubicBezTo>
                    <a:pt x="776" y="178"/>
                    <a:pt x="775" y="179"/>
                    <a:pt x="774" y="179"/>
                  </a:cubicBezTo>
                  <a:cubicBezTo>
                    <a:pt x="774" y="179"/>
                    <a:pt x="774" y="179"/>
                    <a:pt x="774" y="179"/>
                  </a:cubicBezTo>
                  <a:cubicBezTo>
                    <a:pt x="773" y="179"/>
                    <a:pt x="773" y="179"/>
                    <a:pt x="772" y="179"/>
                  </a:cubicBezTo>
                  <a:cubicBezTo>
                    <a:pt x="772" y="179"/>
                    <a:pt x="771" y="179"/>
                    <a:pt x="771" y="179"/>
                  </a:cubicBezTo>
                  <a:cubicBezTo>
                    <a:pt x="770" y="179"/>
                    <a:pt x="769" y="180"/>
                    <a:pt x="768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81"/>
                    <a:pt x="765" y="181"/>
                    <a:pt x="765" y="181"/>
                  </a:cubicBezTo>
                  <a:cubicBezTo>
                    <a:pt x="764" y="181"/>
                    <a:pt x="763" y="181"/>
                    <a:pt x="762" y="180"/>
                  </a:cubicBezTo>
                  <a:cubicBezTo>
                    <a:pt x="762" y="180"/>
                    <a:pt x="761" y="180"/>
                    <a:pt x="760" y="179"/>
                  </a:cubicBezTo>
                  <a:cubicBezTo>
                    <a:pt x="755" y="178"/>
                    <a:pt x="751" y="176"/>
                    <a:pt x="747" y="173"/>
                  </a:cubicBezTo>
                  <a:cubicBezTo>
                    <a:pt x="746" y="173"/>
                    <a:pt x="746" y="173"/>
                    <a:pt x="746" y="173"/>
                  </a:cubicBezTo>
                  <a:cubicBezTo>
                    <a:pt x="742" y="171"/>
                    <a:pt x="738" y="170"/>
                    <a:pt x="735" y="169"/>
                  </a:cubicBezTo>
                  <a:cubicBezTo>
                    <a:pt x="733" y="169"/>
                    <a:pt x="731" y="168"/>
                    <a:pt x="729" y="168"/>
                  </a:cubicBezTo>
                  <a:cubicBezTo>
                    <a:pt x="727" y="167"/>
                    <a:pt x="726" y="165"/>
                    <a:pt x="727" y="163"/>
                  </a:cubicBezTo>
                  <a:cubicBezTo>
                    <a:pt x="727" y="163"/>
                    <a:pt x="728" y="161"/>
                    <a:pt x="728" y="161"/>
                  </a:cubicBezTo>
                  <a:cubicBezTo>
                    <a:pt x="730" y="159"/>
                    <a:pt x="733" y="156"/>
                    <a:pt x="731" y="152"/>
                  </a:cubicBezTo>
                  <a:cubicBezTo>
                    <a:pt x="731" y="151"/>
                    <a:pt x="730" y="151"/>
                    <a:pt x="730" y="150"/>
                  </a:cubicBezTo>
                  <a:cubicBezTo>
                    <a:pt x="731" y="150"/>
                    <a:pt x="733" y="149"/>
                    <a:pt x="734" y="149"/>
                  </a:cubicBezTo>
                  <a:cubicBezTo>
                    <a:pt x="736" y="149"/>
                    <a:pt x="737" y="149"/>
                    <a:pt x="738" y="148"/>
                  </a:cubicBezTo>
                  <a:cubicBezTo>
                    <a:pt x="742" y="147"/>
                    <a:pt x="745" y="143"/>
                    <a:pt x="745" y="140"/>
                  </a:cubicBezTo>
                  <a:cubicBezTo>
                    <a:pt x="745" y="137"/>
                    <a:pt x="743" y="134"/>
                    <a:pt x="740" y="132"/>
                  </a:cubicBezTo>
                  <a:cubicBezTo>
                    <a:pt x="738" y="131"/>
                    <a:pt x="737" y="131"/>
                    <a:pt x="735" y="131"/>
                  </a:cubicBezTo>
                  <a:cubicBezTo>
                    <a:pt x="732" y="131"/>
                    <a:pt x="730" y="132"/>
                    <a:pt x="727" y="133"/>
                  </a:cubicBezTo>
                  <a:cubicBezTo>
                    <a:pt x="725" y="134"/>
                    <a:pt x="724" y="135"/>
                    <a:pt x="722" y="135"/>
                  </a:cubicBezTo>
                  <a:cubicBezTo>
                    <a:pt x="721" y="135"/>
                    <a:pt x="720" y="135"/>
                    <a:pt x="719" y="135"/>
                  </a:cubicBezTo>
                  <a:cubicBezTo>
                    <a:pt x="718" y="135"/>
                    <a:pt x="718" y="135"/>
                    <a:pt x="717" y="135"/>
                  </a:cubicBezTo>
                  <a:cubicBezTo>
                    <a:pt x="717" y="135"/>
                    <a:pt x="717" y="135"/>
                    <a:pt x="717" y="135"/>
                  </a:cubicBezTo>
                  <a:cubicBezTo>
                    <a:pt x="717" y="135"/>
                    <a:pt x="717" y="135"/>
                    <a:pt x="718" y="134"/>
                  </a:cubicBezTo>
                  <a:cubicBezTo>
                    <a:pt x="718" y="132"/>
                    <a:pt x="721" y="129"/>
                    <a:pt x="724" y="129"/>
                  </a:cubicBezTo>
                  <a:cubicBezTo>
                    <a:pt x="724" y="129"/>
                    <a:pt x="725" y="129"/>
                    <a:pt x="725" y="129"/>
                  </a:cubicBezTo>
                  <a:cubicBezTo>
                    <a:pt x="727" y="129"/>
                    <a:pt x="732" y="129"/>
                    <a:pt x="733" y="125"/>
                  </a:cubicBezTo>
                  <a:cubicBezTo>
                    <a:pt x="734" y="121"/>
                    <a:pt x="732" y="117"/>
                    <a:pt x="727" y="112"/>
                  </a:cubicBezTo>
                  <a:cubicBezTo>
                    <a:pt x="725" y="111"/>
                    <a:pt x="717" y="106"/>
                    <a:pt x="712" y="106"/>
                  </a:cubicBezTo>
                  <a:cubicBezTo>
                    <a:pt x="708" y="106"/>
                    <a:pt x="706" y="108"/>
                    <a:pt x="706" y="113"/>
                  </a:cubicBezTo>
                  <a:cubicBezTo>
                    <a:pt x="706" y="113"/>
                    <a:pt x="706" y="114"/>
                    <a:pt x="706" y="115"/>
                  </a:cubicBezTo>
                  <a:cubicBezTo>
                    <a:pt x="706" y="115"/>
                    <a:pt x="705" y="114"/>
                    <a:pt x="705" y="114"/>
                  </a:cubicBezTo>
                  <a:cubicBezTo>
                    <a:pt x="704" y="113"/>
                    <a:pt x="704" y="112"/>
                    <a:pt x="703" y="112"/>
                  </a:cubicBezTo>
                  <a:cubicBezTo>
                    <a:pt x="703" y="111"/>
                    <a:pt x="704" y="109"/>
                    <a:pt x="705" y="109"/>
                  </a:cubicBezTo>
                  <a:cubicBezTo>
                    <a:pt x="705" y="108"/>
                    <a:pt x="706" y="108"/>
                    <a:pt x="706" y="107"/>
                  </a:cubicBezTo>
                  <a:cubicBezTo>
                    <a:pt x="706" y="107"/>
                    <a:pt x="706" y="107"/>
                    <a:pt x="706" y="107"/>
                  </a:cubicBezTo>
                  <a:cubicBezTo>
                    <a:pt x="707" y="105"/>
                    <a:pt x="710" y="101"/>
                    <a:pt x="707" y="97"/>
                  </a:cubicBezTo>
                  <a:cubicBezTo>
                    <a:pt x="705" y="95"/>
                    <a:pt x="702" y="95"/>
                    <a:pt x="701" y="95"/>
                  </a:cubicBezTo>
                  <a:cubicBezTo>
                    <a:pt x="701" y="95"/>
                    <a:pt x="700" y="95"/>
                    <a:pt x="699" y="95"/>
                  </a:cubicBezTo>
                  <a:cubicBezTo>
                    <a:pt x="699" y="95"/>
                    <a:pt x="698" y="95"/>
                    <a:pt x="698" y="95"/>
                  </a:cubicBezTo>
                  <a:cubicBezTo>
                    <a:pt x="697" y="95"/>
                    <a:pt x="697" y="95"/>
                    <a:pt x="697" y="95"/>
                  </a:cubicBezTo>
                  <a:cubicBezTo>
                    <a:pt x="697" y="95"/>
                    <a:pt x="696" y="94"/>
                    <a:pt x="695" y="94"/>
                  </a:cubicBezTo>
                  <a:cubicBezTo>
                    <a:pt x="694" y="93"/>
                    <a:pt x="693" y="92"/>
                    <a:pt x="691" y="92"/>
                  </a:cubicBezTo>
                  <a:cubicBezTo>
                    <a:pt x="690" y="92"/>
                    <a:pt x="690" y="92"/>
                    <a:pt x="689" y="93"/>
                  </a:cubicBezTo>
                  <a:cubicBezTo>
                    <a:pt x="689" y="93"/>
                    <a:pt x="688" y="93"/>
                    <a:pt x="687" y="94"/>
                  </a:cubicBezTo>
                  <a:cubicBezTo>
                    <a:pt x="687" y="93"/>
                    <a:pt x="687" y="93"/>
                    <a:pt x="687" y="93"/>
                  </a:cubicBezTo>
                  <a:cubicBezTo>
                    <a:pt x="685" y="93"/>
                    <a:pt x="685" y="93"/>
                    <a:pt x="685" y="93"/>
                  </a:cubicBezTo>
                  <a:cubicBezTo>
                    <a:pt x="683" y="93"/>
                    <a:pt x="681" y="94"/>
                    <a:pt x="679" y="95"/>
                  </a:cubicBezTo>
                  <a:cubicBezTo>
                    <a:pt x="679" y="95"/>
                    <a:pt x="679" y="95"/>
                    <a:pt x="679" y="95"/>
                  </a:cubicBezTo>
                  <a:cubicBezTo>
                    <a:pt x="678" y="96"/>
                    <a:pt x="677" y="97"/>
                    <a:pt x="676" y="97"/>
                  </a:cubicBezTo>
                  <a:cubicBezTo>
                    <a:pt x="676" y="98"/>
                    <a:pt x="675" y="98"/>
                    <a:pt x="675" y="99"/>
                  </a:cubicBezTo>
                  <a:cubicBezTo>
                    <a:pt x="675" y="99"/>
                    <a:pt x="675" y="98"/>
                    <a:pt x="675" y="98"/>
                  </a:cubicBezTo>
                  <a:cubicBezTo>
                    <a:pt x="675" y="96"/>
                    <a:pt x="675" y="90"/>
                    <a:pt x="670" y="88"/>
                  </a:cubicBezTo>
                  <a:cubicBezTo>
                    <a:pt x="670" y="88"/>
                    <a:pt x="669" y="88"/>
                    <a:pt x="668" y="88"/>
                  </a:cubicBezTo>
                  <a:cubicBezTo>
                    <a:pt x="664" y="88"/>
                    <a:pt x="663" y="92"/>
                    <a:pt x="661" y="95"/>
                  </a:cubicBezTo>
                  <a:cubicBezTo>
                    <a:pt x="661" y="96"/>
                    <a:pt x="661" y="97"/>
                    <a:pt x="661" y="97"/>
                  </a:cubicBezTo>
                  <a:cubicBezTo>
                    <a:pt x="660" y="98"/>
                    <a:pt x="660" y="99"/>
                    <a:pt x="659" y="99"/>
                  </a:cubicBezTo>
                  <a:cubicBezTo>
                    <a:pt x="658" y="101"/>
                    <a:pt x="656" y="104"/>
                    <a:pt x="655" y="104"/>
                  </a:cubicBezTo>
                  <a:cubicBezTo>
                    <a:pt x="654" y="104"/>
                    <a:pt x="654" y="104"/>
                    <a:pt x="654" y="104"/>
                  </a:cubicBezTo>
                  <a:cubicBezTo>
                    <a:pt x="654" y="104"/>
                    <a:pt x="653" y="103"/>
                    <a:pt x="654" y="101"/>
                  </a:cubicBezTo>
                  <a:cubicBezTo>
                    <a:pt x="655" y="98"/>
                    <a:pt x="656" y="97"/>
                    <a:pt x="656" y="96"/>
                  </a:cubicBezTo>
                  <a:cubicBezTo>
                    <a:pt x="659" y="95"/>
                    <a:pt x="663" y="92"/>
                    <a:pt x="665" y="87"/>
                  </a:cubicBezTo>
                  <a:cubicBezTo>
                    <a:pt x="666" y="85"/>
                    <a:pt x="665" y="83"/>
                    <a:pt x="664" y="82"/>
                  </a:cubicBezTo>
                  <a:cubicBezTo>
                    <a:pt x="663" y="80"/>
                    <a:pt x="661" y="79"/>
                    <a:pt x="659" y="78"/>
                  </a:cubicBezTo>
                  <a:cubicBezTo>
                    <a:pt x="659" y="78"/>
                    <a:pt x="658" y="78"/>
                    <a:pt x="658" y="78"/>
                  </a:cubicBezTo>
                  <a:cubicBezTo>
                    <a:pt x="657" y="78"/>
                    <a:pt x="657" y="77"/>
                    <a:pt x="656" y="77"/>
                  </a:cubicBezTo>
                  <a:cubicBezTo>
                    <a:pt x="654" y="76"/>
                    <a:pt x="651" y="74"/>
                    <a:pt x="648" y="74"/>
                  </a:cubicBezTo>
                  <a:cubicBezTo>
                    <a:pt x="647" y="73"/>
                    <a:pt x="646" y="73"/>
                    <a:pt x="645" y="73"/>
                  </a:cubicBezTo>
                  <a:cubicBezTo>
                    <a:pt x="642" y="73"/>
                    <a:pt x="640" y="74"/>
                    <a:pt x="638" y="76"/>
                  </a:cubicBezTo>
                  <a:cubicBezTo>
                    <a:pt x="637" y="78"/>
                    <a:pt x="637" y="80"/>
                    <a:pt x="637" y="82"/>
                  </a:cubicBezTo>
                  <a:cubicBezTo>
                    <a:pt x="637" y="83"/>
                    <a:pt x="637" y="84"/>
                    <a:pt x="637" y="85"/>
                  </a:cubicBezTo>
                  <a:cubicBezTo>
                    <a:pt x="637" y="86"/>
                    <a:pt x="636" y="87"/>
                    <a:pt x="636" y="87"/>
                  </a:cubicBezTo>
                  <a:cubicBezTo>
                    <a:pt x="636" y="87"/>
                    <a:pt x="636" y="86"/>
                    <a:pt x="635" y="86"/>
                  </a:cubicBezTo>
                  <a:cubicBezTo>
                    <a:pt x="634" y="82"/>
                    <a:pt x="632" y="77"/>
                    <a:pt x="627" y="76"/>
                  </a:cubicBezTo>
                  <a:cubicBezTo>
                    <a:pt x="626" y="76"/>
                    <a:pt x="626" y="76"/>
                    <a:pt x="625" y="76"/>
                  </a:cubicBezTo>
                  <a:cubicBezTo>
                    <a:pt x="623" y="76"/>
                    <a:pt x="621" y="77"/>
                    <a:pt x="619" y="78"/>
                  </a:cubicBezTo>
                  <a:cubicBezTo>
                    <a:pt x="619" y="78"/>
                    <a:pt x="618" y="79"/>
                    <a:pt x="617" y="79"/>
                  </a:cubicBezTo>
                  <a:cubicBezTo>
                    <a:pt x="618" y="79"/>
                    <a:pt x="618" y="78"/>
                    <a:pt x="618" y="77"/>
                  </a:cubicBezTo>
                  <a:cubicBezTo>
                    <a:pt x="620" y="75"/>
                    <a:pt x="622" y="72"/>
                    <a:pt x="621" y="70"/>
                  </a:cubicBezTo>
                  <a:cubicBezTo>
                    <a:pt x="621" y="64"/>
                    <a:pt x="616" y="63"/>
                    <a:pt x="614" y="63"/>
                  </a:cubicBezTo>
                  <a:cubicBezTo>
                    <a:pt x="611" y="63"/>
                    <a:pt x="610" y="62"/>
                    <a:pt x="609" y="61"/>
                  </a:cubicBezTo>
                  <a:cubicBezTo>
                    <a:pt x="609" y="60"/>
                    <a:pt x="608" y="59"/>
                    <a:pt x="608" y="58"/>
                  </a:cubicBezTo>
                  <a:cubicBezTo>
                    <a:pt x="608" y="56"/>
                    <a:pt x="607" y="55"/>
                    <a:pt x="607" y="54"/>
                  </a:cubicBezTo>
                  <a:cubicBezTo>
                    <a:pt x="605" y="50"/>
                    <a:pt x="600" y="47"/>
                    <a:pt x="596" y="46"/>
                  </a:cubicBezTo>
                  <a:cubicBezTo>
                    <a:pt x="596" y="46"/>
                    <a:pt x="595" y="46"/>
                    <a:pt x="595" y="46"/>
                  </a:cubicBezTo>
                  <a:cubicBezTo>
                    <a:pt x="594" y="46"/>
                    <a:pt x="593" y="46"/>
                    <a:pt x="593" y="47"/>
                  </a:cubicBezTo>
                  <a:cubicBezTo>
                    <a:pt x="592" y="47"/>
                    <a:pt x="591" y="47"/>
                    <a:pt x="591" y="47"/>
                  </a:cubicBezTo>
                  <a:cubicBezTo>
                    <a:pt x="590" y="47"/>
                    <a:pt x="590" y="47"/>
                    <a:pt x="589" y="47"/>
                  </a:cubicBezTo>
                  <a:cubicBezTo>
                    <a:pt x="588" y="46"/>
                    <a:pt x="587" y="46"/>
                    <a:pt x="586" y="45"/>
                  </a:cubicBezTo>
                  <a:cubicBezTo>
                    <a:pt x="584" y="44"/>
                    <a:pt x="581" y="43"/>
                    <a:pt x="578" y="43"/>
                  </a:cubicBezTo>
                  <a:cubicBezTo>
                    <a:pt x="578" y="43"/>
                    <a:pt x="577" y="43"/>
                    <a:pt x="576" y="44"/>
                  </a:cubicBezTo>
                  <a:cubicBezTo>
                    <a:pt x="572" y="44"/>
                    <a:pt x="568" y="47"/>
                    <a:pt x="564" y="52"/>
                  </a:cubicBezTo>
                  <a:cubicBezTo>
                    <a:pt x="561" y="57"/>
                    <a:pt x="560" y="60"/>
                    <a:pt x="564" y="65"/>
                  </a:cubicBezTo>
                  <a:cubicBezTo>
                    <a:pt x="564" y="65"/>
                    <a:pt x="564" y="65"/>
                    <a:pt x="564" y="65"/>
                  </a:cubicBezTo>
                  <a:cubicBezTo>
                    <a:pt x="563" y="66"/>
                    <a:pt x="562" y="66"/>
                    <a:pt x="561" y="67"/>
                  </a:cubicBezTo>
                  <a:cubicBezTo>
                    <a:pt x="560" y="65"/>
                    <a:pt x="557" y="64"/>
                    <a:pt x="555" y="64"/>
                  </a:cubicBezTo>
                  <a:cubicBezTo>
                    <a:pt x="555" y="64"/>
                    <a:pt x="554" y="64"/>
                    <a:pt x="554" y="63"/>
                  </a:cubicBezTo>
                  <a:cubicBezTo>
                    <a:pt x="553" y="63"/>
                    <a:pt x="551" y="63"/>
                    <a:pt x="550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5" y="63"/>
                    <a:pt x="544" y="67"/>
                    <a:pt x="544" y="70"/>
                  </a:cubicBezTo>
                  <a:cubicBezTo>
                    <a:pt x="543" y="70"/>
                    <a:pt x="543" y="71"/>
                    <a:pt x="543" y="71"/>
                  </a:cubicBezTo>
                  <a:cubicBezTo>
                    <a:pt x="542" y="74"/>
                    <a:pt x="541" y="76"/>
                    <a:pt x="541" y="77"/>
                  </a:cubicBezTo>
                  <a:cubicBezTo>
                    <a:pt x="540" y="76"/>
                    <a:pt x="540" y="74"/>
                    <a:pt x="540" y="72"/>
                  </a:cubicBezTo>
                  <a:cubicBezTo>
                    <a:pt x="540" y="72"/>
                    <a:pt x="540" y="71"/>
                    <a:pt x="540" y="71"/>
                  </a:cubicBezTo>
                  <a:cubicBezTo>
                    <a:pt x="540" y="70"/>
                    <a:pt x="540" y="69"/>
                    <a:pt x="540" y="69"/>
                  </a:cubicBezTo>
                  <a:cubicBezTo>
                    <a:pt x="540" y="66"/>
                    <a:pt x="539" y="64"/>
                    <a:pt x="540" y="62"/>
                  </a:cubicBezTo>
                  <a:cubicBezTo>
                    <a:pt x="540" y="62"/>
                    <a:pt x="540" y="62"/>
                    <a:pt x="541" y="61"/>
                  </a:cubicBezTo>
                  <a:cubicBezTo>
                    <a:pt x="542" y="60"/>
                    <a:pt x="543" y="60"/>
                    <a:pt x="543" y="58"/>
                  </a:cubicBezTo>
                  <a:cubicBezTo>
                    <a:pt x="547" y="52"/>
                    <a:pt x="543" y="47"/>
                    <a:pt x="541" y="43"/>
                  </a:cubicBezTo>
                  <a:cubicBezTo>
                    <a:pt x="540" y="42"/>
                    <a:pt x="539" y="41"/>
                    <a:pt x="539" y="40"/>
                  </a:cubicBezTo>
                  <a:cubicBezTo>
                    <a:pt x="538" y="38"/>
                    <a:pt x="537" y="37"/>
                    <a:pt x="536" y="36"/>
                  </a:cubicBezTo>
                  <a:cubicBezTo>
                    <a:pt x="535" y="34"/>
                    <a:pt x="534" y="33"/>
                    <a:pt x="533" y="32"/>
                  </a:cubicBezTo>
                  <a:cubicBezTo>
                    <a:pt x="533" y="31"/>
                    <a:pt x="533" y="30"/>
                    <a:pt x="533" y="29"/>
                  </a:cubicBezTo>
                  <a:cubicBezTo>
                    <a:pt x="532" y="28"/>
                    <a:pt x="532" y="27"/>
                    <a:pt x="532" y="26"/>
                  </a:cubicBezTo>
                  <a:cubicBezTo>
                    <a:pt x="531" y="21"/>
                    <a:pt x="527" y="16"/>
                    <a:pt x="523" y="14"/>
                  </a:cubicBezTo>
                  <a:cubicBezTo>
                    <a:pt x="522" y="13"/>
                    <a:pt x="521" y="13"/>
                    <a:pt x="519" y="13"/>
                  </a:cubicBezTo>
                  <a:cubicBezTo>
                    <a:pt x="517" y="13"/>
                    <a:pt x="515" y="14"/>
                    <a:pt x="513" y="15"/>
                  </a:cubicBezTo>
                  <a:cubicBezTo>
                    <a:pt x="512" y="16"/>
                    <a:pt x="511" y="16"/>
                    <a:pt x="510" y="17"/>
                  </a:cubicBezTo>
                  <a:cubicBezTo>
                    <a:pt x="509" y="17"/>
                    <a:pt x="509" y="17"/>
                    <a:pt x="508" y="17"/>
                  </a:cubicBezTo>
                  <a:cubicBezTo>
                    <a:pt x="506" y="18"/>
                    <a:pt x="504" y="18"/>
                    <a:pt x="501" y="20"/>
                  </a:cubicBezTo>
                  <a:cubicBezTo>
                    <a:pt x="496" y="23"/>
                    <a:pt x="491" y="28"/>
                    <a:pt x="487" y="33"/>
                  </a:cubicBezTo>
                  <a:cubicBezTo>
                    <a:pt x="479" y="43"/>
                    <a:pt x="473" y="57"/>
                    <a:pt x="479" y="67"/>
                  </a:cubicBezTo>
                  <a:cubicBezTo>
                    <a:pt x="480" y="68"/>
                    <a:pt x="482" y="70"/>
                    <a:pt x="484" y="71"/>
                  </a:cubicBezTo>
                  <a:cubicBezTo>
                    <a:pt x="485" y="72"/>
                    <a:pt x="488" y="74"/>
                    <a:pt x="489" y="75"/>
                  </a:cubicBezTo>
                  <a:cubicBezTo>
                    <a:pt x="488" y="76"/>
                    <a:pt x="488" y="76"/>
                    <a:pt x="487" y="76"/>
                  </a:cubicBezTo>
                  <a:cubicBezTo>
                    <a:pt x="487" y="76"/>
                    <a:pt x="486" y="77"/>
                    <a:pt x="486" y="77"/>
                  </a:cubicBezTo>
                  <a:cubicBezTo>
                    <a:pt x="484" y="79"/>
                    <a:pt x="481" y="81"/>
                    <a:pt x="479" y="85"/>
                  </a:cubicBezTo>
                  <a:cubicBezTo>
                    <a:pt x="476" y="94"/>
                    <a:pt x="485" y="100"/>
                    <a:pt x="489" y="102"/>
                  </a:cubicBezTo>
                  <a:cubicBezTo>
                    <a:pt x="493" y="105"/>
                    <a:pt x="495" y="106"/>
                    <a:pt x="494" y="110"/>
                  </a:cubicBezTo>
                  <a:cubicBezTo>
                    <a:pt x="494" y="111"/>
                    <a:pt x="494" y="111"/>
                    <a:pt x="494" y="112"/>
                  </a:cubicBezTo>
                  <a:cubicBezTo>
                    <a:pt x="494" y="108"/>
                    <a:pt x="490" y="106"/>
                    <a:pt x="487" y="104"/>
                  </a:cubicBezTo>
                  <a:cubicBezTo>
                    <a:pt x="486" y="103"/>
                    <a:pt x="484" y="102"/>
                    <a:pt x="483" y="101"/>
                  </a:cubicBezTo>
                  <a:cubicBezTo>
                    <a:pt x="482" y="100"/>
                    <a:pt x="481" y="97"/>
                    <a:pt x="480" y="95"/>
                  </a:cubicBezTo>
                  <a:cubicBezTo>
                    <a:pt x="480" y="94"/>
                    <a:pt x="479" y="93"/>
                    <a:pt x="478" y="91"/>
                  </a:cubicBezTo>
                  <a:cubicBezTo>
                    <a:pt x="478" y="90"/>
                    <a:pt x="478" y="90"/>
                    <a:pt x="478" y="90"/>
                  </a:cubicBezTo>
                  <a:cubicBezTo>
                    <a:pt x="476" y="87"/>
                    <a:pt x="475" y="86"/>
                    <a:pt x="475" y="83"/>
                  </a:cubicBezTo>
                  <a:cubicBezTo>
                    <a:pt x="475" y="81"/>
                    <a:pt x="475" y="80"/>
                    <a:pt x="476" y="78"/>
                  </a:cubicBezTo>
                  <a:cubicBezTo>
                    <a:pt x="476" y="73"/>
                    <a:pt x="477" y="68"/>
                    <a:pt x="473" y="62"/>
                  </a:cubicBezTo>
                  <a:cubicBezTo>
                    <a:pt x="473" y="62"/>
                    <a:pt x="472" y="61"/>
                    <a:pt x="472" y="61"/>
                  </a:cubicBezTo>
                  <a:cubicBezTo>
                    <a:pt x="471" y="60"/>
                    <a:pt x="471" y="59"/>
                    <a:pt x="471" y="58"/>
                  </a:cubicBezTo>
                  <a:cubicBezTo>
                    <a:pt x="471" y="55"/>
                    <a:pt x="472" y="51"/>
                    <a:pt x="473" y="49"/>
                  </a:cubicBezTo>
                  <a:cubicBezTo>
                    <a:pt x="474" y="46"/>
                    <a:pt x="475" y="43"/>
                    <a:pt x="477" y="41"/>
                  </a:cubicBezTo>
                  <a:cubicBezTo>
                    <a:pt x="477" y="40"/>
                    <a:pt x="478" y="39"/>
                    <a:pt x="478" y="38"/>
                  </a:cubicBezTo>
                  <a:cubicBezTo>
                    <a:pt x="479" y="36"/>
                    <a:pt x="481" y="33"/>
                    <a:pt x="483" y="31"/>
                  </a:cubicBezTo>
                  <a:cubicBezTo>
                    <a:pt x="483" y="30"/>
                    <a:pt x="484" y="30"/>
                    <a:pt x="485" y="29"/>
                  </a:cubicBezTo>
                  <a:cubicBezTo>
                    <a:pt x="487" y="25"/>
                    <a:pt x="489" y="22"/>
                    <a:pt x="489" y="17"/>
                  </a:cubicBezTo>
                  <a:cubicBezTo>
                    <a:pt x="488" y="14"/>
                    <a:pt x="488" y="14"/>
                    <a:pt x="488" y="14"/>
                  </a:cubicBezTo>
                  <a:cubicBezTo>
                    <a:pt x="486" y="14"/>
                    <a:pt x="486" y="14"/>
                    <a:pt x="486" y="14"/>
                  </a:cubicBezTo>
                  <a:cubicBezTo>
                    <a:pt x="481" y="14"/>
                    <a:pt x="477" y="14"/>
                    <a:pt x="473" y="13"/>
                  </a:cubicBezTo>
                  <a:cubicBezTo>
                    <a:pt x="470" y="13"/>
                    <a:pt x="470" y="13"/>
                    <a:pt x="470" y="13"/>
                  </a:cubicBezTo>
                  <a:cubicBezTo>
                    <a:pt x="469" y="13"/>
                    <a:pt x="468" y="13"/>
                    <a:pt x="467" y="13"/>
                  </a:cubicBezTo>
                  <a:cubicBezTo>
                    <a:pt x="464" y="13"/>
                    <a:pt x="462" y="13"/>
                    <a:pt x="460" y="15"/>
                  </a:cubicBezTo>
                  <a:cubicBezTo>
                    <a:pt x="459" y="16"/>
                    <a:pt x="459" y="16"/>
                    <a:pt x="458" y="17"/>
                  </a:cubicBezTo>
                  <a:cubicBezTo>
                    <a:pt x="455" y="19"/>
                    <a:pt x="451" y="22"/>
                    <a:pt x="449" y="25"/>
                  </a:cubicBezTo>
                  <a:cubicBezTo>
                    <a:pt x="448" y="27"/>
                    <a:pt x="448" y="27"/>
                    <a:pt x="448" y="27"/>
                  </a:cubicBezTo>
                  <a:cubicBezTo>
                    <a:pt x="443" y="36"/>
                    <a:pt x="437" y="44"/>
                    <a:pt x="434" y="54"/>
                  </a:cubicBezTo>
                  <a:cubicBezTo>
                    <a:pt x="430" y="68"/>
                    <a:pt x="426" y="89"/>
                    <a:pt x="428" y="108"/>
                  </a:cubicBezTo>
                  <a:cubicBezTo>
                    <a:pt x="430" y="115"/>
                    <a:pt x="434" y="119"/>
                    <a:pt x="441" y="121"/>
                  </a:cubicBezTo>
                  <a:cubicBezTo>
                    <a:pt x="444" y="122"/>
                    <a:pt x="446" y="122"/>
                    <a:pt x="449" y="122"/>
                  </a:cubicBezTo>
                  <a:cubicBezTo>
                    <a:pt x="450" y="122"/>
                    <a:pt x="450" y="122"/>
                    <a:pt x="450" y="122"/>
                  </a:cubicBezTo>
                  <a:cubicBezTo>
                    <a:pt x="454" y="122"/>
                    <a:pt x="461" y="126"/>
                    <a:pt x="461" y="129"/>
                  </a:cubicBezTo>
                  <a:cubicBezTo>
                    <a:pt x="461" y="129"/>
                    <a:pt x="461" y="129"/>
                    <a:pt x="460" y="129"/>
                  </a:cubicBezTo>
                  <a:cubicBezTo>
                    <a:pt x="458" y="129"/>
                    <a:pt x="453" y="127"/>
                    <a:pt x="452" y="126"/>
                  </a:cubicBezTo>
                  <a:cubicBezTo>
                    <a:pt x="452" y="126"/>
                    <a:pt x="450" y="126"/>
                    <a:pt x="449" y="125"/>
                  </a:cubicBezTo>
                  <a:cubicBezTo>
                    <a:pt x="447" y="124"/>
                    <a:pt x="443" y="123"/>
                    <a:pt x="440" y="123"/>
                  </a:cubicBezTo>
                  <a:cubicBezTo>
                    <a:pt x="438" y="123"/>
                    <a:pt x="437" y="124"/>
                    <a:pt x="436" y="125"/>
                  </a:cubicBezTo>
                  <a:cubicBezTo>
                    <a:pt x="431" y="129"/>
                    <a:pt x="434" y="134"/>
                    <a:pt x="436" y="137"/>
                  </a:cubicBezTo>
                  <a:cubicBezTo>
                    <a:pt x="437" y="138"/>
                    <a:pt x="437" y="139"/>
                    <a:pt x="437" y="139"/>
                  </a:cubicBezTo>
                  <a:cubicBezTo>
                    <a:pt x="439" y="145"/>
                    <a:pt x="442" y="147"/>
                    <a:pt x="446" y="151"/>
                  </a:cubicBezTo>
                  <a:cubicBezTo>
                    <a:pt x="452" y="156"/>
                    <a:pt x="460" y="157"/>
                    <a:pt x="463" y="157"/>
                  </a:cubicBezTo>
                  <a:cubicBezTo>
                    <a:pt x="463" y="157"/>
                    <a:pt x="464" y="157"/>
                    <a:pt x="464" y="157"/>
                  </a:cubicBezTo>
                  <a:cubicBezTo>
                    <a:pt x="466" y="157"/>
                    <a:pt x="468" y="157"/>
                    <a:pt x="469" y="156"/>
                  </a:cubicBezTo>
                  <a:cubicBezTo>
                    <a:pt x="470" y="156"/>
                    <a:pt x="471" y="156"/>
                    <a:pt x="472" y="156"/>
                  </a:cubicBezTo>
                  <a:cubicBezTo>
                    <a:pt x="472" y="156"/>
                    <a:pt x="473" y="156"/>
                    <a:pt x="474" y="158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7" y="162"/>
                    <a:pt x="480" y="166"/>
                    <a:pt x="484" y="167"/>
                  </a:cubicBezTo>
                  <a:cubicBezTo>
                    <a:pt x="485" y="167"/>
                    <a:pt x="485" y="167"/>
                    <a:pt x="486" y="167"/>
                  </a:cubicBezTo>
                  <a:cubicBezTo>
                    <a:pt x="488" y="167"/>
                    <a:pt x="489" y="166"/>
                    <a:pt x="491" y="166"/>
                  </a:cubicBezTo>
                  <a:cubicBezTo>
                    <a:pt x="492" y="165"/>
                    <a:pt x="493" y="165"/>
                    <a:pt x="494" y="165"/>
                  </a:cubicBezTo>
                  <a:cubicBezTo>
                    <a:pt x="494" y="165"/>
                    <a:pt x="495" y="165"/>
                    <a:pt x="495" y="165"/>
                  </a:cubicBezTo>
                  <a:cubicBezTo>
                    <a:pt x="498" y="166"/>
                    <a:pt x="498" y="166"/>
                    <a:pt x="498" y="166"/>
                  </a:cubicBezTo>
                  <a:cubicBezTo>
                    <a:pt x="500" y="166"/>
                    <a:pt x="502" y="167"/>
                    <a:pt x="505" y="167"/>
                  </a:cubicBezTo>
                  <a:cubicBezTo>
                    <a:pt x="503" y="167"/>
                    <a:pt x="501" y="168"/>
                    <a:pt x="500" y="168"/>
                  </a:cubicBezTo>
                  <a:cubicBezTo>
                    <a:pt x="499" y="169"/>
                    <a:pt x="499" y="169"/>
                    <a:pt x="498" y="169"/>
                  </a:cubicBezTo>
                  <a:cubicBezTo>
                    <a:pt x="497" y="169"/>
                    <a:pt x="496" y="169"/>
                    <a:pt x="495" y="169"/>
                  </a:cubicBezTo>
                  <a:cubicBezTo>
                    <a:pt x="495" y="169"/>
                    <a:pt x="495" y="169"/>
                    <a:pt x="495" y="169"/>
                  </a:cubicBezTo>
                  <a:cubicBezTo>
                    <a:pt x="495" y="169"/>
                    <a:pt x="494" y="169"/>
                    <a:pt x="494" y="169"/>
                  </a:cubicBezTo>
                  <a:cubicBezTo>
                    <a:pt x="494" y="169"/>
                    <a:pt x="493" y="169"/>
                    <a:pt x="492" y="169"/>
                  </a:cubicBezTo>
                  <a:cubicBezTo>
                    <a:pt x="492" y="169"/>
                    <a:pt x="491" y="169"/>
                    <a:pt x="491" y="169"/>
                  </a:cubicBezTo>
                  <a:cubicBezTo>
                    <a:pt x="487" y="171"/>
                    <a:pt x="487" y="176"/>
                    <a:pt x="488" y="181"/>
                  </a:cubicBezTo>
                  <a:cubicBezTo>
                    <a:pt x="488" y="181"/>
                    <a:pt x="488" y="182"/>
                    <a:pt x="488" y="182"/>
                  </a:cubicBezTo>
                  <a:cubicBezTo>
                    <a:pt x="488" y="186"/>
                    <a:pt x="488" y="190"/>
                    <a:pt x="489" y="193"/>
                  </a:cubicBezTo>
                  <a:cubicBezTo>
                    <a:pt x="490" y="198"/>
                    <a:pt x="494" y="199"/>
                    <a:pt x="497" y="199"/>
                  </a:cubicBezTo>
                  <a:cubicBezTo>
                    <a:pt x="497" y="200"/>
                    <a:pt x="497" y="200"/>
                    <a:pt x="497" y="201"/>
                  </a:cubicBezTo>
                  <a:cubicBezTo>
                    <a:pt x="497" y="201"/>
                    <a:pt x="497" y="202"/>
                    <a:pt x="497" y="203"/>
                  </a:cubicBezTo>
                  <a:cubicBezTo>
                    <a:pt x="497" y="203"/>
                    <a:pt x="497" y="204"/>
                    <a:pt x="497" y="204"/>
                  </a:cubicBezTo>
                  <a:cubicBezTo>
                    <a:pt x="497" y="206"/>
                    <a:pt x="497" y="209"/>
                    <a:pt x="496" y="210"/>
                  </a:cubicBezTo>
                  <a:cubicBezTo>
                    <a:pt x="495" y="210"/>
                    <a:pt x="494" y="211"/>
                    <a:pt x="494" y="211"/>
                  </a:cubicBezTo>
                  <a:cubicBezTo>
                    <a:pt x="492" y="212"/>
                    <a:pt x="489" y="213"/>
                    <a:pt x="488" y="215"/>
                  </a:cubicBezTo>
                  <a:cubicBezTo>
                    <a:pt x="487" y="217"/>
                    <a:pt x="487" y="220"/>
                    <a:pt x="487" y="223"/>
                  </a:cubicBezTo>
                  <a:cubicBezTo>
                    <a:pt x="487" y="224"/>
                    <a:pt x="487" y="225"/>
                    <a:pt x="486" y="226"/>
                  </a:cubicBezTo>
                  <a:cubicBezTo>
                    <a:pt x="486" y="229"/>
                    <a:pt x="486" y="231"/>
                    <a:pt x="486" y="234"/>
                  </a:cubicBezTo>
                  <a:cubicBezTo>
                    <a:pt x="486" y="237"/>
                    <a:pt x="486" y="240"/>
                    <a:pt x="485" y="243"/>
                  </a:cubicBezTo>
                  <a:cubicBezTo>
                    <a:pt x="485" y="243"/>
                    <a:pt x="485" y="243"/>
                    <a:pt x="484" y="243"/>
                  </a:cubicBezTo>
                  <a:cubicBezTo>
                    <a:pt x="484" y="244"/>
                    <a:pt x="484" y="244"/>
                    <a:pt x="483" y="244"/>
                  </a:cubicBezTo>
                  <a:cubicBezTo>
                    <a:pt x="481" y="246"/>
                    <a:pt x="479" y="250"/>
                    <a:pt x="478" y="254"/>
                  </a:cubicBezTo>
                  <a:cubicBezTo>
                    <a:pt x="478" y="255"/>
                    <a:pt x="478" y="257"/>
                    <a:pt x="478" y="258"/>
                  </a:cubicBezTo>
                  <a:cubicBezTo>
                    <a:pt x="478" y="260"/>
                    <a:pt x="478" y="262"/>
                    <a:pt x="478" y="263"/>
                  </a:cubicBezTo>
                  <a:cubicBezTo>
                    <a:pt x="477" y="263"/>
                    <a:pt x="477" y="264"/>
                    <a:pt x="476" y="264"/>
                  </a:cubicBezTo>
                  <a:cubicBezTo>
                    <a:pt x="475" y="264"/>
                    <a:pt x="474" y="265"/>
                    <a:pt x="473" y="266"/>
                  </a:cubicBezTo>
                  <a:cubicBezTo>
                    <a:pt x="472" y="267"/>
                    <a:pt x="471" y="268"/>
                    <a:pt x="471" y="269"/>
                  </a:cubicBezTo>
                  <a:cubicBezTo>
                    <a:pt x="470" y="268"/>
                    <a:pt x="469" y="266"/>
                    <a:pt x="468" y="264"/>
                  </a:cubicBezTo>
                  <a:cubicBezTo>
                    <a:pt x="467" y="262"/>
                    <a:pt x="465" y="260"/>
                    <a:pt x="463" y="258"/>
                  </a:cubicBezTo>
                  <a:cubicBezTo>
                    <a:pt x="463" y="258"/>
                    <a:pt x="463" y="258"/>
                    <a:pt x="463" y="258"/>
                  </a:cubicBezTo>
                  <a:cubicBezTo>
                    <a:pt x="461" y="257"/>
                    <a:pt x="460" y="255"/>
                    <a:pt x="459" y="253"/>
                  </a:cubicBezTo>
                  <a:cubicBezTo>
                    <a:pt x="458" y="251"/>
                    <a:pt x="457" y="251"/>
                    <a:pt x="457" y="250"/>
                  </a:cubicBezTo>
                  <a:cubicBezTo>
                    <a:pt x="457" y="248"/>
                    <a:pt x="457" y="248"/>
                    <a:pt x="457" y="248"/>
                  </a:cubicBezTo>
                  <a:cubicBezTo>
                    <a:pt x="458" y="246"/>
                    <a:pt x="458" y="243"/>
                    <a:pt x="457" y="241"/>
                  </a:cubicBezTo>
                  <a:cubicBezTo>
                    <a:pt x="457" y="240"/>
                    <a:pt x="457" y="240"/>
                    <a:pt x="457" y="240"/>
                  </a:cubicBezTo>
                  <a:cubicBezTo>
                    <a:pt x="457" y="239"/>
                    <a:pt x="456" y="237"/>
                    <a:pt x="456" y="237"/>
                  </a:cubicBezTo>
                  <a:cubicBezTo>
                    <a:pt x="457" y="236"/>
                    <a:pt x="458" y="235"/>
                    <a:pt x="458" y="234"/>
                  </a:cubicBezTo>
                  <a:cubicBezTo>
                    <a:pt x="459" y="233"/>
                    <a:pt x="459" y="233"/>
                    <a:pt x="459" y="233"/>
                  </a:cubicBezTo>
                  <a:cubicBezTo>
                    <a:pt x="461" y="231"/>
                    <a:pt x="462" y="228"/>
                    <a:pt x="462" y="226"/>
                  </a:cubicBezTo>
                  <a:cubicBezTo>
                    <a:pt x="462" y="225"/>
                    <a:pt x="462" y="224"/>
                    <a:pt x="462" y="223"/>
                  </a:cubicBezTo>
                  <a:cubicBezTo>
                    <a:pt x="462" y="220"/>
                    <a:pt x="463" y="216"/>
                    <a:pt x="461" y="212"/>
                  </a:cubicBezTo>
                  <a:cubicBezTo>
                    <a:pt x="460" y="211"/>
                    <a:pt x="459" y="210"/>
                    <a:pt x="459" y="209"/>
                  </a:cubicBezTo>
                  <a:cubicBezTo>
                    <a:pt x="458" y="208"/>
                    <a:pt x="458" y="208"/>
                    <a:pt x="457" y="207"/>
                  </a:cubicBezTo>
                  <a:cubicBezTo>
                    <a:pt x="456" y="205"/>
                    <a:pt x="454" y="204"/>
                    <a:pt x="452" y="202"/>
                  </a:cubicBezTo>
                  <a:cubicBezTo>
                    <a:pt x="452" y="201"/>
                    <a:pt x="451" y="201"/>
                    <a:pt x="450" y="200"/>
                  </a:cubicBezTo>
                  <a:cubicBezTo>
                    <a:pt x="449" y="200"/>
                    <a:pt x="448" y="199"/>
                    <a:pt x="448" y="199"/>
                  </a:cubicBezTo>
                  <a:cubicBezTo>
                    <a:pt x="448" y="198"/>
                    <a:pt x="448" y="198"/>
                    <a:pt x="447" y="197"/>
                  </a:cubicBezTo>
                  <a:cubicBezTo>
                    <a:pt x="446" y="196"/>
                    <a:pt x="444" y="192"/>
                    <a:pt x="441" y="192"/>
                  </a:cubicBezTo>
                  <a:cubicBezTo>
                    <a:pt x="440" y="192"/>
                    <a:pt x="440" y="192"/>
                    <a:pt x="440" y="192"/>
                  </a:cubicBezTo>
                  <a:cubicBezTo>
                    <a:pt x="435" y="193"/>
                    <a:pt x="435" y="197"/>
                    <a:pt x="435" y="199"/>
                  </a:cubicBezTo>
                  <a:cubicBezTo>
                    <a:pt x="435" y="199"/>
                    <a:pt x="434" y="200"/>
                    <a:pt x="434" y="201"/>
                  </a:cubicBezTo>
                  <a:cubicBezTo>
                    <a:pt x="433" y="202"/>
                    <a:pt x="433" y="203"/>
                    <a:pt x="432" y="205"/>
                  </a:cubicBezTo>
                  <a:cubicBezTo>
                    <a:pt x="432" y="206"/>
                    <a:pt x="432" y="206"/>
                    <a:pt x="432" y="206"/>
                  </a:cubicBezTo>
                  <a:cubicBezTo>
                    <a:pt x="432" y="208"/>
                    <a:pt x="432" y="210"/>
                    <a:pt x="432" y="212"/>
                  </a:cubicBezTo>
                  <a:cubicBezTo>
                    <a:pt x="432" y="215"/>
                    <a:pt x="431" y="217"/>
                    <a:pt x="429" y="220"/>
                  </a:cubicBezTo>
                  <a:cubicBezTo>
                    <a:pt x="429" y="221"/>
                    <a:pt x="429" y="222"/>
                    <a:pt x="428" y="223"/>
                  </a:cubicBezTo>
                  <a:cubicBezTo>
                    <a:pt x="428" y="224"/>
                    <a:pt x="428" y="226"/>
                    <a:pt x="428" y="227"/>
                  </a:cubicBezTo>
                  <a:cubicBezTo>
                    <a:pt x="428" y="230"/>
                    <a:pt x="427" y="230"/>
                    <a:pt x="427" y="231"/>
                  </a:cubicBezTo>
                  <a:cubicBezTo>
                    <a:pt x="427" y="231"/>
                    <a:pt x="426" y="230"/>
                    <a:pt x="425" y="222"/>
                  </a:cubicBezTo>
                  <a:cubicBezTo>
                    <a:pt x="425" y="221"/>
                    <a:pt x="425" y="219"/>
                    <a:pt x="426" y="217"/>
                  </a:cubicBezTo>
                  <a:cubicBezTo>
                    <a:pt x="426" y="213"/>
                    <a:pt x="426" y="208"/>
                    <a:pt x="424" y="203"/>
                  </a:cubicBezTo>
                  <a:cubicBezTo>
                    <a:pt x="423" y="202"/>
                    <a:pt x="422" y="201"/>
                    <a:pt x="422" y="200"/>
                  </a:cubicBezTo>
                  <a:cubicBezTo>
                    <a:pt x="421" y="199"/>
                    <a:pt x="420" y="198"/>
                    <a:pt x="419" y="197"/>
                  </a:cubicBezTo>
                  <a:cubicBezTo>
                    <a:pt x="419" y="196"/>
                    <a:pt x="420" y="196"/>
                    <a:pt x="421" y="194"/>
                  </a:cubicBezTo>
                  <a:cubicBezTo>
                    <a:pt x="423" y="193"/>
                    <a:pt x="425" y="191"/>
                    <a:pt x="425" y="188"/>
                  </a:cubicBezTo>
                  <a:cubicBezTo>
                    <a:pt x="425" y="184"/>
                    <a:pt x="421" y="183"/>
                    <a:pt x="418" y="182"/>
                  </a:cubicBezTo>
                  <a:cubicBezTo>
                    <a:pt x="418" y="182"/>
                    <a:pt x="417" y="182"/>
                    <a:pt x="417" y="182"/>
                  </a:cubicBezTo>
                  <a:cubicBezTo>
                    <a:pt x="416" y="181"/>
                    <a:pt x="415" y="181"/>
                    <a:pt x="415" y="181"/>
                  </a:cubicBezTo>
                  <a:cubicBezTo>
                    <a:pt x="414" y="180"/>
                    <a:pt x="412" y="179"/>
                    <a:pt x="411" y="179"/>
                  </a:cubicBezTo>
                  <a:cubicBezTo>
                    <a:pt x="409" y="179"/>
                    <a:pt x="407" y="181"/>
                    <a:pt x="405" y="182"/>
                  </a:cubicBezTo>
                  <a:cubicBezTo>
                    <a:pt x="405" y="183"/>
                    <a:pt x="404" y="183"/>
                    <a:pt x="404" y="183"/>
                  </a:cubicBezTo>
                  <a:cubicBezTo>
                    <a:pt x="404" y="183"/>
                    <a:pt x="403" y="182"/>
                    <a:pt x="403" y="181"/>
                  </a:cubicBezTo>
                  <a:cubicBezTo>
                    <a:pt x="402" y="180"/>
                    <a:pt x="402" y="180"/>
                    <a:pt x="402" y="180"/>
                  </a:cubicBezTo>
                  <a:cubicBezTo>
                    <a:pt x="401" y="179"/>
                    <a:pt x="399" y="178"/>
                    <a:pt x="398" y="177"/>
                  </a:cubicBezTo>
                  <a:cubicBezTo>
                    <a:pt x="398" y="177"/>
                    <a:pt x="397" y="176"/>
                    <a:pt x="397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7" y="176"/>
                    <a:pt x="400" y="175"/>
                  </a:cubicBezTo>
                  <a:cubicBezTo>
                    <a:pt x="401" y="174"/>
                    <a:pt x="403" y="173"/>
                    <a:pt x="405" y="172"/>
                  </a:cubicBezTo>
                  <a:cubicBezTo>
                    <a:pt x="406" y="170"/>
                    <a:pt x="406" y="168"/>
                    <a:pt x="406" y="167"/>
                  </a:cubicBezTo>
                  <a:cubicBezTo>
                    <a:pt x="406" y="166"/>
                    <a:pt x="406" y="165"/>
                    <a:pt x="406" y="165"/>
                  </a:cubicBezTo>
                  <a:cubicBezTo>
                    <a:pt x="406" y="165"/>
                    <a:pt x="407" y="165"/>
                    <a:pt x="408" y="165"/>
                  </a:cubicBezTo>
                  <a:cubicBezTo>
                    <a:pt x="409" y="165"/>
                    <a:pt x="411" y="165"/>
                    <a:pt x="412" y="161"/>
                  </a:cubicBezTo>
                  <a:cubicBezTo>
                    <a:pt x="414" y="157"/>
                    <a:pt x="410" y="154"/>
                    <a:pt x="409" y="153"/>
                  </a:cubicBezTo>
                  <a:cubicBezTo>
                    <a:pt x="407" y="152"/>
                    <a:pt x="407" y="152"/>
                    <a:pt x="406" y="151"/>
                  </a:cubicBezTo>
                  <a:cubicBezTo>
                    <a:pt x="406" y="150"/>
                    <a:pt x="405" y="149"/>
                    <a:pt x="405" y="148"/>
                  </a:cubicBezTo>
                  <a:cubicBezTo>
                    <a:pt x="404" y="147"/>
                    <a:pt x="404" y="146"/>
                    <a:pt x="403" y="145"/>
                  </a:cubicBezTo>
                  <a:cubicBezTo>
                    <a:pt x="403" y="144"/>
                    <a:pt x="403" y="143"/>
                    <a:pt x="403" y="143"/>
                  </a:cubicBezTo>
                  <a:cubicBezTo>
                    <a:pt x="402" y="141"/>
                    <a:pt x="402" y="140"/>
                    <a:pt x="401" y="138"/>
                  </a:cubicBezTo>
                  <a:cubicBezTo>
                    <a:pt x="400" y="137"/>
                    <a:pt x="399" y="137"/>
                    <a:pt x="399" y="136"/>
                  </a:cubicBezTo>
                  <a:cubicBezTo>
                    <a:pt x="398" y="135"/>
                    <a:pt x="397" y="135"/>
                    <a:pt x="397" y="134"/>
                  </a:cubicBezTo>
                  <a:cubicBezTo>
                    <a:pt x="396" y="132"/>
                    <a:pt x="396" y="130"/>
                    <a:pt x="397" y="127"/>
                  </a:cubicBezTo>
                  <a:cubicBezTo>
                    <a:pt x="397" y="125"/>
                    <a:pt x="397" y="124"/>
                    <a:pt x="397" y="123"/>
                  </a:cubicBezTo>
                  <a:cubicBezTo>
                    <a:pt x="397" y="119"/>
                    <a:pt x="396" y="115"/>
                    <a:pt x="394" y="112"/>
                  </a:cubicBezTo>
                  <a:cubicBezTo>
                    <a:pt x="394" y="110"/>
                    <a:pt x="392" y="108"/>
                    <a:pt x="391" y="107"/>
                  </a:cubicBezTo>
                  <a:cubicBezTo>
                    <a:pt x="391" y="106"/>
                    <a:pt x="390" y="105"/>
                    <a:pt x="389" y="104"/>
                  </a:cubicBezTo>
                  <a:cubicBezTo>
                    <a:pt x="389" y="104"/>
                    <a:pt x="389" y="103"/>
                    <a:pt x="388" y="102"/>
                  </a:cubicBezTo>
                  <a:cubicBezTo>
                    <a:pt x="388" y="100"/>
                    <a:pt x="387" y="97"/>
                    <a:pt x="385" y="96"/>
                  </a:cubicBezTo>
                  <a:cubicBezTo>
                    <a:pt x="383" y="94"/>
                    <a:pt x="381" y="94"/>
                    <a:pt x="379" y="93"/>
                  </a:cubicBezTo>
                  <a:cubicBezTo>
                    <a:pt x="379" y="93"/>
                    <a:pt x="379" y="93"/>
                    <a:pt x="378" y="93"/>
                  </a:cubicBezTo>
                  <a:cubicBezTo>
                    <a:pt x="380" y="92"/>
                    <a:pt x="381" y="91"/>
                    <a:pt x="382" y="90"/>
                  </a:cubicBezTo>
                  <a:cubicBezTo>
                    <a:pt x="383" y="89"/>
                    <a:pt x="384" y="88"/>
                    <a:pt x="385" y="87"/>
                  </a:cubicBezTo>
                  <a:cubicBezTo>
                    <a:pt x="386" y="86"/>
                    <a:pt x="387" y="86"/>
                    <a:pt x="388" y="85"/>
                  </a:cubicBezTo>
                  <a:cubicBezTo>
                    <a:pt x="393" y="80"/>
                    <a:pt x="392" y="71"/>
                    <a:pt x="391" y="65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3"/>
                    <a:pt x="391" y="62"/>
                    <a:pt x="391" y="62"/>
                  </a:cubicBezTo>
                  <a:cubicBezTo>
                    <a:pt x="391" y="62"/>
                    <a:pt x="392" y="62"/>
                    <a:pt x="393" y="63"/>
                  </a:cubicBezTo>
                  <a:cubicBezTo>
                    <a:pt x="396" y="63"/>
                    <a:pt x="398" y="64"/>
                    <a:pt x="400" y="64"/>
                  </a:cubicBezTo>
                  <a:cubicBezTo>
                    <a:pt x="405" y="64"/>
                    <a:pt x="409" y="62"/>
                    <a:pt x="412" y="58"/>
                  </a:cubicBezTo>
                  <a:cubicBezTo>
                    <a:pt x="414" y="55"/>
                    <a:pt x="416" y="51"/>
                    <a:pt x="417" y="48"/>
                  </a:cubicBezTo>
                  <a:cubicBezTo>
                    <a:pt x="418" y="45"/>
                    <a:pt x="418" y="43"/>
                    <a:pt x="420" y="41"/>
                  </a:cubicBezTo>
                  <a:cubicBezTo>
                    <a:pt x="421" y="39"/>
                    <a:pt x="422" y="37"/>
                    <a:pt x="424" y="35"/>
                  </a:cubicBezTo>
                  <a:cubicBezTo>
                    <a:pt x="426" y="32"/>
                    <a:pt x="429" y="28"/>
                    <a:pt x="430" y="24"/>
                  </a:cubicBezTo>
                  <a:cubicBezTo>
                    <a:pt x="431" y="20"/>
                    <a:pt x="431" y="17"/>
                    <a:pt x="429" y="15"/>
                  </a:cubicBezTo>
                  <a:cubicBezTo>
                    <a:pt x="426" y="10"/>
                    <a:pt x="418" y="8"/>
                    <a:pt x="411" y="6"/>
                  </a:cubicBezTo>
                  <a:cubicBezTo>
                    <a:pt x="408" y="6"/>
                    <a:pt x="405" y="5"/>
                    <a:pt x="403" y="4"/>
                  </a:cubicBezTo>
                  <a:cubicBezTo>
                    <a:pt x="398" y="1"/>
                    <a:pt x="393" y="0"/>
                    <a:pt x="389" y="0"/>
                  </a:cubicBezTo>
                  <a:cubicBezTo>
                    <a:pt x="386" y="0"/>
                    <a:pt x="384" y="1"/>
                    <a:pt x="382" y="1"/>
                  </a:cubicBezTo>
                  <a:cubicBezTo>
                    <a:pt x="379" y="2"/>
                    <a:pt x="372" y="4"/>
                    <a:pt x="370" y="9"/>
                  </a:cubicBezTo>
                  <a:cubicBezTo>
                    <a:pt x="369" y="10"/>
                    <a:pt x="369" y="13"/>
                    <a:pt x="370" y="16"/>
                  </a:cubicBezTo>
                  <a:cubicBezTo>
                    <a:pt x="369" y="16"/>
                    <a:pt x="368" y="17"/>
                    <a:pt x="368" y="17"/>
                  </a:cubicBezTo>
                  <a:cubicBezTo>
                    <a:pt x="365" y="19"/>
                    <a:pt x="365" y="22"/>
                    <a:pt x="365" y="24"/>
                  </a:cubicBezTo>
                  <a:cubicBezTo>
                    <a:pt x="365" y="25"/>
                    <a:pt x="365" y="25"/>
                    <a:pt x="365" y="25"/>
                  </a:cubicBezTo>
                  <a:cubicBezTo>
                    <a:pt x="365" y="26"/>
                    <a:pt x="365" y="27"/>
                    <a:pt x="365" y="28"/>
                  </a:cubicBezTo>
                  <a:cubicBezTo>
                    <a:pt x="364" y="30"/>
                    <a:pt x="364" y="32"/>
                    <a:pt x="364" y="34"/>
                  </a:cubicBezTo>
                  <a:cubicBezTo>
                    <a:pt x="364" y="36"/>
                    <a:pt x="364" y="37"/>
                    <a:pt x="364" y="39"/>
                  </a:cubicBezTo>
                  <a:cubicBezTo>
                    <a:pt x="364" y="42"/>
                    <a:pt x="365" y="45"/>
                    <a:pt x="364" y="47"/>
                  </a:cubicBezTo>
                  <a:cubicBezTo>
                    <a:pt x="364" y="47"/>
                    <a:pt x="364" y="48"/>
                    <a:pt x="363" y="48"/>
                  </a:cubicBezTo>
                  <a:cubicBezTo>
                    <a:pt x="363" y="50"/>
                    <a:pt x="362" y="52"/>
                    <a:pt x="363" y="55"/>
                  </a:cubicBezTo>
                  <a:cubicBezTo>
                    <a:pt x="363" y="56"/>
                    <a:pt x="363" y="57"/>
                    <a:pt x="364" y="58"/>
                  </a:cubicBezTo>
                  <a:cubicBezTo>
                    <a:pt x="364" y="59"/>
                    <a:pt x="365" y="59"/>
                    <a:pt x="365" y="60"/>
                  </a:cubicBezTo>
                  <a:cubicBezTo>
                    <a:pt x="366" y="64"/>
                    <a:pt x="366" y="68"/>
                    <a:pt x="366" y="73"/>
                  </a:cubicBezTo>
                  <a:cubicBezTo>
                    <a:pt x="366" y="74"/>
                    <a:pt x="366" y="76"/>
                    <a:pt x="366" y="77"/>
                  </a:cubicBezTo>
                  <a:cubicBezTo>
                    <a:pt x="366" y="79"/>
                    <a:pt x="366" y="81"/>
                    <a:pt x="366" y="82"/>
                  </a:cubicBezTo>
                  <a:cubicBezTo>
                    <a:pt x="366" y="83"/>
                    <a:pt x="365" y="83"/>
                    <a:pt x="365" y="84"/>
                  </a:cubicBezTo>
                  <a:cubicBezTo>
                    <a:pt x="364" y="86"/>
                    <a:pt x="363" y="88"/>
                    <a:pt x="365" y="91"/>
                  </a:cubicBezTo>
                  <a:cubicBezTo>
                    <a:pt x="365" y="91"/>
                    <a:pt x="365" y="91"/>
                    <a:pt x="365" y="91"/>
                  </a:cubicBezTo>
                  <a:cubicBezTo>
                    <a:pt x="363" y="92"/>
                    <a:pt x="363" y="94"/>
                    <a:pt x="362" y="95"/>
                  </a:cubicBezTo>
                  <a:cubicBezTo>
                    <a:pt x="362" y="96"/>
                    <a:pt x="362" y="96"/>
                    <a:pt x="362" y="96"/>
                  </a:cubicBezTo>
                  <a:cubicBezTo>
                    <a:pt x="362" y="96"/>
                    <a:pt x="362" y="96"/>
                    <a:pt x="361" y="97"/>
                  </a:cubicBezTo>
                  <a:cubicBezTo>
                    <a:pt x="359" y="97"/>
                    <a:pt x="357" y="98"/>
                    <a:pt x="356" y="100"/>
                  </a:cubicBezTo>
                  <a:cubicBezTo>
                    <a:pt x="355" y="102"/>
                    <a:pt x="355" y="105"/>
                    <a:pt x="356" y="106"/>
                  </a:cubicBezTo>
                  <a:cubicBezTo>
                    <a:pt x="357" y="107"/>
                    <a:pt x="358" y="108"/>
                    <a:pt x="360" y="108"/>
                  </a:cubicBezTo>
                  <a:cubicBezTo>
                    <a:pt x="360" y="108"/>
                    <a:pt x="360" y="108"/>
                    <a:pt x="359" y="108"/>
                  </a:cubicBezTo>
                  <a:cubicBezTo>
                    <a:pt x="359" y="108"/>
                    <a:pt x="359" y="108"/>
                    <a:pt x="358" y="108"/>
                  </a:cubicBezTo>
                  <a:cubicBezTo>
                    <a:pt x="358" y="108"/>
                    <a:pt x="357" y="108"/>
                    <a:pt x="356" y="108"/>
                  </a:cubicBezTo>
                  <a:cubicBezTo>
                    <a:pt x="355" y="108"/>
                    <a:pt x="352" y="108"/>
                    <a:pt x="350" y="110"/>
                  </a:cubicBezTo>
                  <a:cubicBezTo>
                    <a:pt x="348" y="113"/>
                    <a:pt x="347" y="118"/>
                    <a:pt x="346" y="121"/>
                  </a:cubicBezTo>
                  <a:cubicBezTo>
                    <a:pt x="345" y="122"/>
                    <a:pt x="345" y="123"/>
                    <a:pt x="345" y="124"/>
                  </a:cubicBezTo>
                  <a:cubicBezTo>
                    <a:pt x="345" y="124"/>
                    <a:pt x="345" y="125"/>
                    <a:pt x="345" y="125"/>
                  </a:cubicBezTo>
                  <a:cubicBezTo>
                    <a:pt x="343" y="128"/>
                    <a:pt x="341" y="136"/>
                    <a:pt x="347" y="139"/>
                  </a:cubicBezTo>
                  <a:cubicBezTo>
                    <a:pt x="348" y="139"/>
                    <a:pt x="348" y="139"/>
                    <a:pt x="349" y="139"/>
                  </a:cubicBezTo>
                  <a:cubicBezTo>
                    <a:pt x="349" y="139"/>
                    <a:pt x="348" y="140"/>
                    <a:pt x="348" y="140"/>
                  </a:cubicBezTo>
                  <a:cubicBezTo>
                    <a:pt x="346" y="141"/>
                    <a:pt x="345" y="143"/>
                    <a:pt x="344" y="144"/>
                  </a:cubicBezTo>
                  <a:cubicBezTo>
                    <a:pt x="344" y="144"/>
                    <a:pt x="344" y="145"/>
                    <a:pt x="343" y="145"/>
                  </a:cubicBezTo>
                  <a:cubicBezTo>
                    <a:pt x="343" y="146"/>
                    <a:pt x="342" y="146"/>
                    <a:pt x="341" y="148"/>
                  </a:cubicBezTo>
                  <a:cubicBezTo>
                    <a:pt x="340" y="151"/>
                    <a:pt x="340" y="156"/>
                    <a:pt x="340" y="158"/>
                  </a:cubicBezTo>
                  <a:cubicBezTo>
                    <a:pt x="341" y="161"/>
                    <a:pt x="342" y="162"/>
                    <a:pt x="344" y="163"/>
                  </a:cubicBezTo>
                  <a:cubicBezTo>
                    <a:pt x="344" y="164"/>
                    <a:pt x="345" y="164"/>
                    <a:pt x="345" y="165"/>
                  </a:cubicBezTo>
                  <a:cubicBezTo>
                    <a:pt x="345" y="165"/>
                    <a:pt x="345" y="166"/>
                    <a:pt x="345" y="166"/>
                  </a:cubicBezTo>
                  <a:cubicBezTo>
                    <a:pt x="345" y="167"/>
                    <a:pt x="345" y="168"/>
                    <a:pt x="345" y="170"/>
                  </a:cubicBezTo>
                  <a:cubicBezTo>
                    <a:pt x="346" y="172"/>
                    <a:pt x="347" y="173"/>
                    <a:pt x="349" y="174"/>
                  </a:cubicBezTo>
                  <a:cubicBezTo>
                    <a:pt x="351" y="175"/>
                    <a:pt x="353" y="176"/>
                    <a:pt x="355" y="177"/>
                  </a:cubicBezTo>
                  <a:cubicBezTo>
                    <a:pt x="356" y="177"/>
                    <a:pt x="356" y="177"/>
                    <a:pt x="357" y="178"/>
                  </a:cubicBezTo>
                  <a:cubicBezTo>
                    <a:pt x="360" y="179"/>
                    <a:pt x="362" y="181"/>
                    <a:pt x="364" y="182"/>
                  </a:cubicBezTo>
                  <a:cubicBezTo>
                    <a:pt x="365" y="184"/>
                    <a:pt x="367" y="185"/>
                    <a:pt x="368" y="186"/>
                  </a:cubicBezTo>
                  <a:cubicBezTo>
                    <a:pt x="370" y="187"/>
                    <a:pt x="372" y="188"/>
                    <a:pt x="374" y="188"/>
                  </a:cubicBezTo>
                  <a:cubicBezTo>
                    <a:pt x="374" y="188"/>
                    <a:pt x="375" y="188"/>
                    <a:pt x="375" y="188"/>
                  </a:cubicBezTo>
                  <a:cubicBezTo>
                    <a:pt x="376" y="188"/>
                    <a:pt x="377" y="188"/>
                    <a:pt x="378" y="188"/>
                  </a:cubicBezTo>
                  <a:cubicBezTo>
                    <a:pt x="378" y="188"/>
                    <a:pt x="379" y="188"/>
                    <a:pt x="379" y="188"/>
                  </a:cubicBezTo>
                  <a:cubicBezTo>
                    <a:pt x="380" y="188"/>
                    <a:pt x="380" y="188"/>
                    <a:pt x="381" y="188"/>
                  </a:cubicBezTo>
                  <a:cubicBezTo>
                    <a:pt x="381" y="189"/>
                    <a:pt x="380" y="189"/>
                    <a:pt x="379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8" y="190"/>
                    <a:pt x="377" y="189"/>
                    <a:pt x="377" y="189"/>
                  </a:cubicBezTo>
                  <a:cubicBezTo>
                    <a:pt x="376" y="189"/>
                    <a:pt x="375" y="189"/>
                    <a:pt x="374" y="189"/>
                  </a:cubicBezTo>
                  <a:cubicBezTo>
                    <a:pt x="368" y="189"/>
                    <a:pt x="367" y="193"/>
                    <a:pt x="367" y="195"/>
                  </a:cubicBezTo>
                  <a:cubicBezTo>
                    <a:pt x="367" y="196"/>
                    <a:pt x="368" y="197"/>
                    <a:pt x="368" y="198"/>
                  </a:cubicBezTo>
                  <a:cubicBezTo>
                    <a:pt x="368" y="199"/>
                    <a:pt x="368" y="201"/>
                    <a:pt x="368" y="201"/>
                  </a:cubicBezTo>
                  <a:cubicBezTo>
                    <a:pt x="367" y="202"/>
                    <a:pt x="363" y="203"/>
                    <a:pt x="362" y="208"/>
                  </a:cubicBezTo>
                  <a:cubicBezTo>
                    <a:pt x="362" y="211"/>
                    <a:pt x="363" y="214"/>
                    <a:pt x="365" y="216"/>
                  </a:cubicBezTo>
                  <a:cubicBezTo>
                    <a:pt x="367" y="217"/>
                    <a:pt x="368" y="218"/>
                    <a:pt x="369" y="218"/>
                  </a:cubicBezTo>
                  <a:cubicBezTo>
                    <a:pt x="373" y="218"/>
                    <a:pt x="374" y="215"/>
                    <a:pt x="376" y="212"/>
                  </a:cubicBezTo>
                  <a:cubicBezTo>
                    <a:pt x="376" y="213"/>
                    <a:pt x="376" y="214"/>
                    <a:pt x="376" y="214"/>
                  </a:cubicBezTo>
                  <a:cubicBezTo>
                    <a:pt x="376" y="216"/>
                    <a:pt x="376" y="217"/>
                    <a:pt x="376" y="219"/>
                  </a:cubicBezTo>
                  <a:cubicBezTo>
                    <a:pt x="376" y="219"/>
                    <a:pt x="375" y="219"/>
                    <a:pt x="374" y="220"/>
                  </a:cubicBezTo>
                  <a:cubicBezTo>
                    <a:pt x="373" y="221"/>
                    <a:pt x="371" y="223"/>
                    <a:pt x="369" y="225"/>
                  </a:cubicBezTo>
                  <a:cubicBezTo>
                    <a:pt x="367" y="226"/>
                    <a:pt x="366" y="228"/>
                    <a:pt x="365" y="230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4" y="232"/>
                    <a:pt x="364" y="232"/>
                    <a:pt x="364" y="233"/>
                  </a:cubicBezTo>
                  <a:cubicBezTo>
                    <a:pt x="363" y="233"/>
                    <a:pt x="363" y="234"/>
                    <a:pt x="363" y="234"/>
                  </a:cubicBezTo>
                  <a:cubicBezTo>
                    <a:pt x="363" y="234"/>
                    <a:pt x="362" y="234"/>
                    <a:pt x="362" y="234"/>
                  </a:cubicBezTo>
                  <a:cubicBezTo>
                    <a:pt x="362" y="234"/>
                    <a:pt x="361" y="234"/>
                    <a:pt x="361" y="234"/>
                  </a:cubicBezTo>
                  <a:cubicBezTo>
                    <a:pt x="360" y="234"/>
                    <a:pt x="360" y="234"/>
                    <a:pt x="359" y="234"/>
                  </a:cubicBezTo>
                  <a:cubicBezTo>
                    <a:pt x="357" y="234"/>
                    <a:pt x="356" y="234"/>
                    <a:pt x="354" y="235"/>
                  </a:cubicBezTo>
                  <a:cubicBezTo>
                    <a:pt x="351" y="237"/>
                    <a:pt x="349" y="239"/>
                    <a:pt x="347" y="242"/>
                  </a:cubicBezTo>
                  <a:cubicBezTo>
                    <a:pt x="347" y="242"/>
                    <a:pt x="347" y="242"/>
                    <a:pt x="347" y="242"/>
                  </a:cubicBezTo>
                  <a:cubicBezTo>
                    <a:pt x="344" y="247"/>
                    <a:pt x="345" y="251"/>
                    <a:pt x="346" y="254"/>
                  </a:cubicBezTo>
                  <a:cubicBezTo>
                    <a:pt x="346" y="255"/>
                    <a:pt x="346" y="255"/>
                    <a:pt x="346" y="255"/>
                  </a:cubicBezTo>
                  <a:cubicBezTo>
                    <a:pt x="347" y="256"/>
                    <a:pt x="347" y="257"/>
                    <a:pt x="347" y="259"/>
                  </a:cubicBezTo>
                  <a:cubicBezTo>
                    <a:pt x="347" y="259"/>
                    <a:pt x="348" y="260"/>
                    <a:pt x="348" y="260"/>
                  </a:cubicBezTo>
                  <a:cubicBezTo>
                    <a:pt x="348" y="262"/>
                    <a:pt x="348" y="263"/>
                    <a:pt x="349" y="265"/>
                  </a:cubicBezTo>
                  <a:cubicBezTo>
                    <a:pt x="349" y="267"/>
                    <a:pt x="349" y="268"/>
                    <a:pt x="348" y="269"/>
                  </a:cubicBezTo>
                  <a:cubicBezTo>
                    <a:pt x="348" y="270"/>
                    <a:pt x="348" y="270"/>
                    <a:pt x="348" y="270"/>
                  </a:cubicBezTo>
                  <a:cubicBezTo>
                    <a:pt x="348" y="270"/>
                    <a:pt x="348" y="270"/>
                    <a:pt x="347" y="270"/>
                  </a:cubicBezTo>
                  <a:cubicBezTo>
                    <a:pt x="347" y="270"/>
                    <a:pt x="346" y="269"/>
                    <a:pt x="345" y="269"/>
                  </a:cubicBezTo>
                  <a:cubicBezTo>
                    <a:pt x="345" y="268"/>
                    <a:pt x="344" y="268"/>
                    <a:pt x="344" y="268"/>
                  </a:cubicBezTo>
                  <a:cubicBezTo>
                    <a:pt x="343" y="268"/>
                    <a:pt x="342" y="268"/>
                    <a:pt x="342" y="267"/>
                  </a:cubicBezTo>
                  <a:cubicBezTo>
                    <a:pt x="342" y="267"/>
                    <a:pt x="342" y="266"/>
                    <a:pt x="342" y="265"/>
                  </a:cubicBezTo>
                  <a:cubicBezTo>
                    <a:pt x="342" y="264"/>
                    <a:pt x="342" y="264"/>
                    <a:pt x="342" y="263"/>
                  </a:cubicBezTo>
                  <a:cubicBezTo>
                    <a:pt x="342" y="262"/>
                    <a:pt x="341" y="260"/>
                    <a:pt x="340" y="259"/>
                  </a:cubicBezTo>
                  <a:cubicBezTo>
                    <a:pt x="340" y="258"/>
                    <a:pt x="340" y="257"/>
                    <a:pt x="340" y="257"/>
                  </a:cubicBezTo>
                  <a:cubicBezTo>
                    <a:pt x="340" y="255"/>
                    <a:pt x="340" y="254"/>
                    <a:pt x="341" y="252"/>
                  </a:cubicBezTo>
                  <a:cubicBezTo>
                    <a:pt x="341" y="251"/>
                    <a:pt x="341" y="250"/>
                    <a:pt x="341" y="249"/>
                  </a:cubicBezTo>
                  <a:cubicBezTo>
                    <a:pt x="341" y="249"/>
                    <a:pt x="341" y="248"/>
                    <a:pt x="342" y="247"/>
                  </a:cubicBezTo>
                  <a:cubicBezTo>
                    <a:pt x="342" y="246"/>
                    <a:pt x="343" y="245"/>
                    <a:pt x="344" y="244"/>
                  </a:cubicBezTo>
                  <a:cubicBezTo>
                    <a:pt x="346" y="242"/>
                    <a:pt x="348" y="240"/>
                    <a:pt x="348" y="236"/>
                  </a:cubicBezTo>
                  <a:cubicBezTo>
                    <a:pt x="348" y="234"/>
                    <a:pt x="347" y="233"/>
                    <a:pt x="346" y="231"/>
                  </a:cubicBezTo>
                  <a:cubicBezTo>
                    <a:pt x="345" y="230"/>
                    <a:pt x="343" y="229"/>
                    <a:pt x="341" y="229"/>
                  </a:cubicBezTo>
                  <a:cubicBezTo>
                    <a:pt x="340" y="229"/>
                    <a:pt x="340" y="229"/>
                    <a:pt x="340" y="229"/>
                  </a:cubicBezTo>
                  <a:cubicBezTo>
                    <a:pt x="339" y="228"/>
                    <a:pt x="339" y="227"/>
                    <a:pt x="338" y="226"/>
                  </a:cubicBezTo>
                  <a:cubicBezTo>
                    <a:pt x="337" y="226"/>
                    <a:pt x="336" y="226"/>
                    <a:pt x="335" y="226"/>
                  </a:cubicBezTo>
                  <a:cubicBezTo>
                    <a:pt x="335" y="226"/>
                    <a:pt x="334" y="226"/>
                    <a:pt x="334" y="226"/>
                  </a:cubicBezTo>
                  <a:cubicBezTo>
                    <a:pt x="334" y="225"/>
                    <a:pt x="334" y="224"/>
                    <a:pt x="334" y="224"/>
                  </a:cubicBezTo>
                  <a:cubicBezTo>
                    <a:pt x="332" y="222"/>
                    <a:pt x="331" y="221"/>
                    <a:pt x="330" y="220"/>
                  </a:cubicBezTo>
                  <a:cubicBezTo>
                    <a:pt x="329" y="220"/>
                    <a:pt x="329" y="220"/>
                    <a:pt x="329" y="220"/>
                  </a:cubicBezTo>
                  <a:cubicBezTo>
                    <a:pt x="329" y="220"/>
                    <a:pt x="328" y="219"/>
                    <a:pt x="328" y="219"/>
                  </a:cubicBezTo>
                  <a:cubicBezTo>
                    <a:pt x="327" y="219"/>
                    <a:pt x="327" y="218"/>
                    <a:pt x="326" y="217"/>
                  </a:cubicBezTo>
                  <a:cubicBezTo>
                    <a:pt x="325" y="217"/>
                    <a:pt x="323" y="217"/>
                    <a:pt x="322" y="217"/>
                  </a:cubicBezTo>
                  <a:cubicBezTo>
                    <a:pt x="320" y="217"/>
                    <a:pt x="318" y="218"/>
                    <a:pt x="316" y="219"/>
                  </a:cubicBezTo>
                  <a:cubicBezTo>
                    <a:pt x="316" y="219"/>
                    <a:pt x="315" y="219"/>
                    <a:pt x="315" y="220"/>
                  </a:cubicBezTo>
                  <a:cubicBezTo>
                    <a:pt x="315" y="220"/>
                    <a:pt x="315" y="220"/>
                    <a:pt x="314" y="220"/>
                  </a:cubicBezTo>
                  <a:cubicBezTo>
                    <a:pt x="314" y="220"/>
                    <a:pt x="314" y="220"/>
                    <a:pt x="313" y="220"/>
                  </a:cubicBezTo>
                  <a:cubicBezTo>
                    <a:pt x="313" y="220"/>
                    <a:pt x="312" y="220"/>
                    <a:pt x="312" y="220"/>
                  </a:cubicBezTo>
                  <a:cubicBezTo>
                    <a:pt x="310" y="220"/>
                    <a:pt x="308" y="220"/>
                    <a:pt x="307" y="221"/>
                  </a:cubicBezTo>
                  <a:cubicBezTo>
                    <a:pt x="304" y="224"/>
                    <a:pt x="305" y="228"/>
                    <a:pt x="305" y="230"/>
                  </a:cubicBezTo>
                  <a:cubicBezTo>
                    <a:pt x="305" y="231"/>
                    <a:pt x="305" y="231"/>
                    <a:pt x="305" y="231"/>
                  </a:cubicBezTo>
                  <a:cubicBezTo>
                    <a:pt x="306" y="233"/>
                    <a:pt x="306" y="238"/>
                    <a:pt x="310" y="240"/>
                  </a:cubicBezTo>
                  <a:cubicBezTo>
                    <a:pt x="312" y="241"/>
                    <a:pt x="313" y="242"/>
                    <a:pt x="315" y="242"/>
                  </a:cubicBezTo>
                  <a:cubicBezTo>
                    <a:pt x="317" y="242"/>
                    <a:pt x="319" y="241"/>
                    <a:pt x="320" y="241"/>
                  </a:cubicBezTo>
                  <a:cubicBezTo>
                    <a:pt x="321" y="241"/>
                    <a:pt x="321" y="241"/>
                    <a:pt x="321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2"/>
                    <a:pt x="322" y="242"/>
                  </a:cubicBezTo>
                  <a:cubicBezTo>
                    <a:pt x="323" y="243"/>
                    <a:pt x="323" y="244"/>
                    <a:pt x="324" y="246"/>
                  </a:cubicBezTo>
                  <a:cubicBezTo>
                    <a:pt x="324" y="247"/>
                    <a:pt x="324" y="247"/>
                    <a:pt x="324" y="248"/>
                  </a:cubicBezTo>
                  <a:cubicBezTo>
                    <a:pt x="324" y="249"/>
                    <a:pt x="322" y="250"/>
                    <a:pt x="321" y="250"/>
                  </a:cubicBezTo>
                  <a:cubicBezTo>
                    <a:pt x="320" y="250"/>
                    <a:pt x="320" y="250"/>
                    <a:pt x="320" y="250"/>
                  </a:cubicBezTo>
                  <a:cubicBezTo>
                    <a:pt x="319" y="249"/>
                    <a:pt x="318" y="248"/>
                    <a:pt x="317" y="247"/>
                  </a:cubicBezTo>
                  <a:cubicBezTo>
                    <a:pt x="317" y="246"/>
                    <a:pt x="316" y="244"/>
                    <a:pt x="314" y="243"/>
                  </a:cubicBezTo>
                  <a:cubicBezTo>
                    <a:pt x="313" y="242"/>
                    <a:pt x="310" y="241"/>
                    <a:pt x="308" y="241"/>
                  </a:cubicBezTo>
                  <a:cubicBezTo>
                    <a:pt x="305" y="241"/>
                    <a:pt x="303" y="242"/>
                    <a:pt x="301" y="243"/>
                  </a:cubicBezTo>
                  <a:cubicBezTo>
                    <a:pt x="300" y="243"/>
                    <a:pt x="300" y="243"/>
                    <a:pt x="300" y="243"/>
                  </a:cubicBezTo>
                  <a:cubicBezTo>
                    <a:pt x="299" y="243"/>
                    <a:pt x="299" y="244"/>
                    <a:pt x="298" y="244"/>
                  </a:cubicBezTo>
                  <a:cubicBezTo>
                    <a:pt x="298" y="244"/>
                    <a:pt x="298" y="244"/>
                    <a:pt x="298" y="244"/>
                  </a:cubicBezTo>
                  <a:cubicBezTo>
                    <a:pt x="297" y="243"/>
                    <a:pt x="297" y="242"/>
                    <a:pt x="296" y="242"/>
                  </a:cubicBezTo>
                  <a:cubicBezTo>
                    <a:pt x="295" y="241"/>
                    <a:pt x="294" y="240"/>
                    <a:pt x="293" y="239"/>
                  </a:cubicBezTo>
                  <a:cubicBezTo>
                    <a:pt x="291" y="238"/>
                    <a:pt x="290" y="238"/>
                    <a:pt x="289" y="238"/>
                  </a:cubicBezTo>
                  <a:cubicBezTo>
                    <a:pt x="288" y="238"/>
                    <a:pt x="288" y="238"/>
                    <a:pt x="288" y="238"/>
                  </a:cubicBezTo>
                  <a:cubicBezTo>
                    <a:pt x="287" y="238"/>
                    <a:pt x="287" y="238"/>
                    <a:pt x="287" y="238"/>
                  </a:cubicBezTo>
                  <a:cubicBezTo>
                    <a:pt x="286" y="238"/>
                    <a:pt x="285" y="237"/>
                    <a:pt x="284" y="237"/>
                  </a:cubicBezTo>
                  <a:cubicBezTo>
                    <a:pt x="282" y="236"/>
                    <a:pt x="281" y="236"/>
                    <a:pt x="279" y="236"/>
                  </a:cubicBezTo>
                  <a:cubicBezTo>
                    <a:pt x="278" y="236"/>
                    <a:pt x="278" y="236"/>
                    <a:pt x="277" y="236"/>
                  </a:cubicBezTo>
                  <a:cubicBezTo>
                    <a:pt x="274" y="236"/>
                    <a:pt x="271" y="236"/>
                    <a:pt x="269" y="237"/>
                  </a:cubicBezTo>
                  <a:cubicBezTo>
                    <a:pt x="268" y="237"/>
                    <a:pt x="267" y="237"/>
                    <a:pt x="267" y="237"/>
                  </a:cubicBezTo>
                  <a:cubicBezTo>
                    <a:pt x="265" y="238"/>
                    <a:pt x="264" y="238"/>
                    <a:pt x="262" y="238"/>
                  </a:cubicBezTo>
                  <a:cubicBezTo>
                    <a:pt x="262" y="238"/>
                    <a:pt x="261" y="238"/>
                    <a:pt x="261" y="237"/>
                  </a:cubicBezTo>
                  <a:cubicBezTo>
                    <a:pt x="260" y="236"/>
                    <a:pt x="260" y="236"/>
                    <a:pt x="258" y="235"/>
                  </a:cubicBezTo>
                  <a:cubicBezTo>
                    <a:pt x="257" y="234"/>
                    <a:pt x="256" y="234"/>
                    <a:pt x="255" y="234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4" y="237"/>
                    <a:pt x="254" y="237"/>
                    <a:pt x="254" y="237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2" y="234"/>
                    <a:pt x="251" y="234"/>
                    <a:pt x="250" y="232"/>
                  </a:cubicBezTo>
                  <a:cubicBezTo>
                    <a:pt x="249" y="231"/>
                    <a:pt x="249" y="231"/>
                    <a:pt x="248" y="230"/>
                  </a:cubicBezTo>
                  <a:cubicBezTo>
                    <a:pt x="247" y="230"/>
                    <a:pt x="247" y="229"/>
                    <a:pt x="246" y="229"/>
                  </a:cubicBezTo>
                  <a:cubicBezTo>
                    <a:pt x="246" y="229"/>
                    <a:pt x="246" y="229"/>
                    <a:pt x="246" y="229"/>
                  </a:cubicBezTo>
                  <a:cubicBezTo>
                    <a:pt x="246" y="228"/>
                    <a:pt x="245" y="227"/>
                    <a:pt x="245" y="227"/>
                  </a:cubicBezTo>
                  <a:cubicBezTo>
                    <a:pt x="244" y="226"/>
                    <a:pt x="244" y="226"/>
                    <a:pt x="244" y="226"/>
                  </a:cubicBezTo>
                  <a:cubicBezTo>
                    <a:pt x="243" y="222"/>
                    <a:pt x="241" y="218"/>
                    <a:pt x="236" y="218"/>
                  </a:cubicBezTo>
                  <a:cubicBezTo>
                    <a:pt x="235" y="218"/>
                    <a:pt x="235" y="218"/>
                    <a:pt x="234" y="218"/>
                  </a:cubicBezTo>
                  <a:cubicBezTo>
                    <a:pt x="233" y="218"/>
                    <a:pt x="231" y="219"/>
                    <a:pt x="229" y="219"/>
                  </a:cubicBezTo>
                  <a:cubicBezTo>
                    <a:pt x="228" y="219"/>
                    <a:pt x="227" y="218"/>
                    <a:pt x="227" y="218"/>
                  </a:cubicBezTo>
                  <a:cubicBezTo>
                    <a:pt x="226" y="218"/>
                    <a:pt x="225" y="215"/>
                    <a:pt x="225" y="214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1"/>
                    <a:pt x="223" y="209"/>
                    <a:pt x="222" y="207"/>
                  </a:cubicBezTo>
                  <a:cubicBezTo>
                    <a:pt x="220" y="205"/>
                    <a:pt x="218" y="205"/>
                    <a:pt x="217" y="205"/>
                  </a:cubicBezTo>
                  <a:cubicBezTo>
                    <a:pt x="217" y="205"/>
                    <a:pt x="217" y="204"/>
                    <a:pt x="217" y="204"/>
                  </a:cubicBezTo>
                  <a:cubicBezTo>
                    <a:pt x="217" y="204"/>
                    <a:pt x="217" y="202"/>
                    <a:pt x="217" y="201"/>
                  </a:cubicBezTo>
                  <a:cubicBezTo>
                    <a:pt x="217" y="201"/>
                    <a:pt x="217" y="201"/>
                    <a:pt x="217" y="201"/>
                  </a:cubicBezTo>
                  <a:cubicBezTo>
                    <a:pt x="217" y="199"/>
                    <a:pt x="217" y="198"/>
                    <a:pt x="218" y="197"/>
                  </a:cubicBezTo>
                  <a:cubicBezTo>
                    <a:pt x="218" y="194"/>
                    <a:pt x="219" y="190"/>
                    <a:pt x="217" y="185"/>
                  </a:cubicBezTo>
                  <a:cubicBezTo>
                    <a:pt x="216" y="184"/>
                    <a:pt x="214" y="179"/>
                    <a:pt x="208" y="179"/>
                  </a:cubicBezTo>
                  <a:cubicBezTo>
                    <a:pt x="207" y="179"/>
                    <a:pt x="206" y="179"/>
                    <a:pt x="205" y="179"/>
                  </a:cubicBezTo>
                  <a:cubicBezTo>
                    <a:pt x="203" y="179"/>
                    <a:pt x="200" y="179"/>
                    <a:pt x="197" y="179"/>
                  </a:cubicBezTo>
                  <a:cubicBezTo>
                    <a:pt x="194" y="180"/>
                    <a:pt x="193" y="180"/>
                    <a:pt x="191" y="182"/>
                  </a:cubicBezTo>
                  <a:cubicBezTo>
                    <a:pt x="190" y="182"/>
                    <a:pt x="189" y="182"/>
                    <a:pt x="188" y="182"/>
                  </a:cubicBezTo>
                  <a:cubicBezTo>
                    <a:pt x="187" y="182"/>
                    <a:pt x="185" y="182"/>
                    <a:pt x="184" y="182"/>
                  </a:cubicBezTo>
                  <a:cubicBezTo>
                    <a:pt x="182" y="181"/>
                    <a:pt x="180" y="181"/>
                    <a:pt x="179" y="181"/>
                  </a:cubicBezTo>
                  <a:cubicBezTo>
                    <a:pt x="178" y="181"/>
                    <a:pt x="177" y="181"/>
                    <a:pt x="176" y="181"/>
                  </a:cubicBezTo>
                  <a:cubicBezTo>
                    <a:pt x="176" y="181"/>
                    <a:pt x="174" y="182"/>
                    <a:pt x="173" y="183"/>
                  </a:cubicBezTo>
                  <a:cubicBezTo>
                    <a:pt x="172" y="184"/>
                    <a:pt x="172" y="184"/>
                    <a:pt x="171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68" y="186"/>
                    <a:pt x="166" y="187"/>
                    <a:pt x="165" y="190"/>
                  </a:cubicBezTo>
                  <a:cubicBezTo>
                    <a:pt x="163" y="194"/>
                    <a:pt x="166" y="199"/>
                    <a:pt x="167" y="200"/>
                  </a:cubicBezTo>
                  <a:cubicBezTo>
                    <a:pt x="167" y="201"/>
                    <a:pt x="167" y="201"/>
                    <a:pt x="167" y="201"/>
                  </a:cubicBezTo>
                  <a:cubicBezTo>
                    <a:pt x="168" y="202"/>
                    <a:pt x="170" y="204"/>
                    <a:pt x="171" y="205"/>
                  </a:cubicBezTo>
                  <a:cubicBezTo>
                    <a:pt x="172" y="205"/>
                    <a:pt x="174" y="205"/>
                    <a:pt x="175" y="205"/>
                  </a:cubicBezTo>
                  <a:cubicBezTo>
                    <a:pt x="178" y="205"/>
                    <a:pt x="180" y="204"/>
                    <a:pt x="181" y="201"/>
                  </a:cubicBezTo>
                  <a:cubicBezTo>
                    <a:pt x="181" y="201"/>
                    <a:pt x="182" y="199"/>
                    <a:pt x="183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83" y="200"/>
                    <a:pt x="184" y="203"/>
                    <a:pt x="188" y="204"/>
                  </a:cubicBezTo>
                  <a:cubicBezTo>
                    <a:pt x="191" y="204"/>
                    <a:pt x="194" y="202"/>
                    <a:pt x="196" y="200"/>
                  </a:cubicBezTo>
                  <a:cubicBezTo>
                    <a:pt x="197" y="200"/>
                    <a:pt x="198" y="199"/>
                    <a:pt x="199" y="199"/>
                  </a:cubicBezTo>
                  <a:cubicBezTo>
                    <a:pt x="201" y="198"/>
                    <a:pt x="203" y="197"/>
                    <a:pt x="205" y="197"/>
                  </a:cubicBezTo>
                  <a:cubicBezTo>
                    <a:pt x="205" y="196"/>
                    <a:pt x="206" y="196"/>
                    <a:pt x="207" y="196"/>
                  </a:cubicBezTo>
                  <a:cubicBezTo>
                    <a:pt x="207" y="196"/>
                    <a:pt x="207" y="196"/>
                    <a:pt x="207" y="196"/>
                  </a:cubicBezTo>
                  <a:cubicBezTo>
                    <a:pt x="207" y="198"/>
                    <a:pt x="201" y="200"/>
                    <a:pt x="198" y="202"/>
                  </a:cubicBezTo>
                  <a:cubicBezTo>
                    <a:pt x="197" y="202"/>
                    <a:pt x="196" y="203"/>
                    <a:pt x="196" y="203"/>
                  </a:cubicBezTo>
                  <a:cubicBezTo>
                    <a:pt x="193" y="204"/>
                    <a:pt x="190" y="205"/>
                    <a:pt x="187" y="205"/>
                  </a:cubicBezTo>
                  <a:cubicBezTo>
                    <a:pt x="183" y="205"/>
                    <a:pt x="179" y="206"/>
                    <a:pt x="176" y="208"/>
                  </a:cubicBezTo>
                  <a:cubicBezTo>
                    <a:pt x="166" y="213"/>
                    <a:pt x="168" y="219"/>
                    <a:pt x="169" y="224"/>
                  </a:cubicBezTo>
                  <a:cubicBezTo>
                    <a:pt x="170" y="226"/>
                    <a:pt x="170" y="228"/>
                    <a:pt x="170" y="230"/>
                  </a:cubicBezTo>
                  <a:cubicBezTo>
                    <a:pt x="171" y="231"/>
                    <a:pt x="171" y="233"/>
                    <a:pt x="170" y="235"/>
                  </a:cubicBezTo>
                  <a:cubicBezTo>
                    <a:pt x="170" y="236"/>
                    <a:pt x="170" y="238"/>
                    <a:pt x="170" y="241"/>
                  </a:cubicBezTo>
                  <a:cubicBezTo>
                    <a:pt x="170" y="242"/>
                    <a:pt x="170" y="243"/>
                    <a:pt x="171" y="244"/>
                  </a:cubicBezTo>
                  <a:cubicBezTo>
                    <a:pt x="171" y="246"/>
                    <a:pt x="172" y="248"/>
                    <a:pt x="171" y="249"/>
                  </a:cubicBezTo>
                  <a:cubicBezTo>
                    <a:pt x="171" y="250"/>
                    <a:pt x="168" y="250"/>
                    <a:pt x="166" y="250"/>
                  </a:cubicBezTo>
                  <a:cubicBezTo>
                    <a:pt x="164" y="250"/>
                    <a:pt x="163" y="250"/>
                    <a:pt x="163" y="250"/>
                  </a:cubicBezTo>
                  <a:cubicBezTo>
                    <a:pt x="163" y="250"/>
                    <a:pt x="162" y="249"/>
                    <a:pt x="162" y="247"/>
                  </a:cubicBezTo>
                  <a:cubicBezTo>
                    <a:pt x="162" y="246"/>
                    <a:pt x="162" y="245"/>
                    <a:pt x="162" y="244"/>
                  </a:cubicBezTo>
                  <a:cubicBezTo>
                    <a:pt x="163" y="244"/>
                    <a:pt x="163" y="244"/>
                    <a:pt x="164" y="243"/>
                  </a:cubicBezTo>
                  <a:cubicBezTo>
                    <a:pt x="167" y="242"/>
                    <a:pt x="169" y="237"/>
                    <a:pt x="168" y="233"/>
                  </a:cubicBezTo>
                  <a:cubicBezTo>
                    <a:pt x="168" y="230"/>
                    <a:pt x="166" y="227"/>
                    <a:pt x="164" y="226"/>
                  </a:cubicBezTo>
                  <a:cubicBezTo>
                    <a:pt x="162" y="225"/>
                    <a:pt x="160" y="225"/>
                    <a:pt x="159" y="225"/>
                  </a:cubicBezTo>
                  <a:cubicBezTo>
                    <a:pt x="158" y="224"/>
                    <a:pt x="158" y="224"/>
                    <a:pt x="158" y="224"/>
                  </a:cubicBezTo>
                  <a:cubicBezTo>
                    <a:pt x="157" y="224"/>
                    <a:pt x="158" y="221"/>
                    <a:pt x="158" y="220"/>
                  </a:cubicBezTo>
                  <a:cubicBezTo>
                    <a:pt x="158" y="218"/>
                    <a:pt x="159" y="216"/>
                    <a:pt x="158" y="214"/>
                  </a:cubicBezTo>
                  <a:cubicBezTo>
                    <a:pt x="157" y="210"/>
                    <a:pt x="154" y="209"/>
                    <a:pt x="152" y="209"/>
                  </a:cubicBezTo>
                  <a:cubicBezTo>
                    <a:pt x="151" y="209"/>
                    <a:pt x="150" y="207"/>
                    <a:pt x="149" y="207"/>
                  </a:cubicBezTo>
                  <a:cubicBezTo>
                    <a:pt x="149" y="206"/>
                    <a:pt x="149" y="205"/>
                    <a:pt x="149" y="204"/>
                  </a:cubicBezTo>
                  <a:cubicBezTo>
                    <a:pt x="149" y="202"/>
                    <a:pt x="149" y="198"/>
                    <a:pt x="146" y="196"/>
                  </a:cubicBezTo>
                  <a:cubicBezTo>
                    <a:pt x="145" y="196"/>
                    <a:pt x="144" y="196"/>
                    <a:pt x="143" y="196"/>
                  </a:cubicBezTo>
                  <a:cubicBezTo>
                    <a:pt x="143" y="196"/>
                    <a:pt x="143" y="196"/>
                    <a:pt x="142" y="196"/>
                  </a:cubicBezTo>
                  <a:cubicBezTo>
                    <a:pt x="141" y="196"/>
                    <a:pt x="141" y="196"/>
                    <a:pt x="140" y="196"/>
                  </a:cubicBezTo>
                  <a:cubicBezTo>
                    <a:pt x="138" y="196"/>
                    <a:pt x="137" y="196"/>
                    <a:pt x="136" y="196"/>
                  </a:cubicBezTo>
                  <a:cubicBezTo>
                    <a:pt x="135" y="197"/>
                    <a:pt x="135" y="197"/>
                    <a:pt x="135" y="197"/>
                  </a:cubicBezTo>
                  <a:cubicBezTo>
                    <a:pt x="134" y="198"/>
                    <a:pt x="133" y="198"/>
                    <a:pt x="132" y="198"/>
                  </a:cubicBezTo>
                  <a:cubicBezTo>
                    <a:pt x="131" y="198"/>
                    <a:pt x="131" y="198"/>
                    <a:pt x="130" y="198"/>
                  </a:cubicBezTo>
                  <a:cubicBezTo>
                    <a:pt x="127" y="198"/>
                    <a:pt x="124" y="197"/>
                    <a:pt x="121" y="197"/>
                  </a:cubicBezTo>
                  <a:cubicBezTo>
                    <a:pt x="120" y="197"/>
                    <a:pt x="120" y="196"/>
                    <a:pt x="119" y="196"/>
                  </a:cubicBezTo>
                  <a:cubicBezTo>
                    <a:pt x="118" y="196"/>
                    <a:pt x="116" y="196"/>
                    <a:pt x="115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0" y="195"/>
                    <a:pt x="109" y="194"/>
                  </a:cubicBezTo>
                  <a:cubicBezTo>
                    <a:pt x="108" y="194"/>
                    <a:pt x="106" y="194"/>
                    <a:pt x="105" y="193"/>
                  </a:cubicBezTo>
                  <a:cubicBezTo>
                    <a:pt x="103" y="193"/>
                    <a:pt x="101" y="192"/>
                    <a:pt x="99" y="191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97" y="191"/>
                    <a:pt x="97" y="191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5" y="189"/>
                    <a:pt x="95" y="188"/>
                    <a:pt x="93" y="187"/>
                  </a:cubicBezTo>
                  <a:cubicBezTo>
                    <a:pt x="92" y="186"/>
                    <a:pt x="92" y="186"/>
                    <a:pt x="91" y="186"/>
                  </a:cubicBezTo>
                  <a:cubicBezTo>
                    <a:pt x="91" y="186"/>
                    <a:pt x="90" y="186"/>
                    <a:pt x="90" y="185"/>
                  </a:cubicBezTo>
                  <a:cubicBezTo>
                    <a:pt x="89" y="185"/>
                    <a:pt x="89" y="185"/>
                    <a:pt x="88" y="184"/>
                  </a:cubicBezTo>
                  <a:cubicBezTo>
                    <a:pt x="88" y="184"/>
                    <a:pt x="87" y="183"/>
                    <a:pt x="86" y="182"/>
                  </a:cubicBezTo>
                  <a:cubicBezTo>
                    <a:pt x="84" y="182"/>
                    <a:pt x="83" y="181"/>
                    <a:pt x="81" y="181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78" y="179"/>
                    <a:pt x="76" y="178"/>
                    <a:pt x="75" y="177"/>
                  </a:cubicBezTo>
                  <a:cubicBezTo>
                    <a:pt x="78" y="176"/>
                    <a:pt x="79" y="173"/>
                    <a:pt x="79" y="172"/>
                  </a:cubicBezTo>
                  <a:cubicBezTo>
                    <a:pt x="80" y="171"/>
                    <a:pt x="80" y="171"/>
                    <a:pt x="82" y="170"/>
                  </a:cubicBezTo>
                  <a:cubicBezTo>
                    <a:pt x="84" y="170"/>
                    <a:pt x="85" y="170"/>
                    <a:pt x="87" y="170"/>
                  </a:cubicBezTo>
                  <a:cubicBezTo>
                    <a:pt x="89" y="170"/>
                    <a:pt x="91" y="170"/>
                    <a:pt x="92" y="171"/>
                  </a:cubicBezTo>
                  <a:cubicBezTo>
                    <a:pt x="93" y="171"/>
                    <a:pt x="93" y="171"/>
                    <a:pt x="94" y="171"/>
                  </a:cubicBezTo>
                  <a:cubicBezTo>
                    <a:pt x="97" y="171"/>
                    <a:pt x="100" y="169"/>
                    <a:pt x="101" y="166"/>
                  </a:cubicBezTo>
                  <a:cubicBezTo>
                    <a:pt x="103" y="164"/>
                    <a:pt x="102" y="161"/>
                    <a:pt x="101" y="159"/>
                  </a:cubicBezTo>
                  <a:cubicBezTo>
                    <a:pt x="100" y="159"/>
                    <a:pt x="100" y="158"/>
                    <a:pt x="100" y="158"/>
                  </a:cubicBezTo>
                  <a:cubicBezTo>
                    <a:pt x="100" y="154"/>
                    <a:pt x="98" y="150"/>
                    <a:pt x="96" y="148"/>
                  </a:cubicBezTo>
                  <a:cubicBezTo>
                    <a:pt x="95" y="147"/>
                    <a:pt x="95" y="145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3" y="141"/>
                    <a:pt x="90" y="134"/>
                    <a:pt x="85" y="132"/>
                  </a:cubicBezTo>
                  <a:cubicBezTo>
                    <a:pt x="84" y="131"/>
                    <a:pt x="82" y="131"/>
                    <a:pt x="81" y="131"/>
                  </a:cubicBezTo>
                  <a:cubicBezTo>
                    <a:pt x="79" y="131"/>
                    <a:pt x="77" y="131"/>
                    <a:pt x="76" y="131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74" y="132"/>
                    <a:pt x="73" y="131"/>
                    <a:pt x="72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0" y="128"/>
                    <a:pt x="68" y="127"/>
                    <a:pt x="67" y="126"/>
                  </a:cubicBezTo>
                  <a:cubicBezTo>
                    <a:pt x="65" y="124"/>
                    <a:pt x="63" y="123"/>
                    <a:pt x="61" y="121"/>
                  </a:cubicBezTo>
                  <a:cubicBezTo>
                    <a:pt x="59" y="118"/>
                    <a:pt x="57" y="116"/>
                    <a:pt x="56" y="113"/>
                  </a:cubicBezTo>
                  <a:cubicBezTo>
                    <a:pt x="55" y="110"/>
                    <a:pt x="53" y="106"/>
                    <a:pt x="49" y="102"/>
                  </a:cubicBezTo>
                  <a:cubicBezTo>
                    <a:pt x="46" y="100"/>
                    <a:pt x="44" y="99"/>
                    <a:pt x="42" y="98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0" y="97"/>
                    <a:pt x="40" y="96"/>
                    <a:pt x="39" y="95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7" y="91"/>
                    <a:pt x="35" y="89"/>
                    <a:pt x="34" y="86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63" y="257"/>
                    <a:pt x="63" y="257"/>
                    <a:pt x="63" y="257"/>
                  </a:cubicBezTo>
                  <a:cubicBezTo>
                    <a:pt x="74" y="287"/>
                    <a:pt x="101" y="288"/>
                    <a:pt x="103" y="288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228" y="374"/>
                    <a:pt x="228" y="374"/>
                    <a:pt x="228" y="374"/>
                  </a:cubicBezTo>
                  <a:cubicBezTo>
                    <a:pt x="224" y="384"/>
                    <a:pt x="215" y="434"/>
                    <a:pt x="200" y="526"/>
                  </a:cubicBezTo>
                  <a:cubicBezTo>
                    <a:pt x="199" y="529"/>
                    <a:pt x="199" y="529"/>
                    <a:pt x="199" y="529"/>
                  </a:cubicBezTo>
                  <a:cubicBezTo>
                    <a:pt x="339" y="547"/>
                    <a:pt x="339" y="547"/>
                    <a:pt x="339" y="547"/>
                  </a:cubicBezTo>
                  <a:cubicBezTo>
                    <a:pt x="339" y="545"/>
                    <a:pt x="339" y="545"/>
                    <a:pt x="339" y="545"/>
                  </a:cubicBezTo>
                  <a:cubicBezTo>
                    <a:pt x="340" y="543"/>
                    <a:pt x="340" y="541"/>
                    <a:pt x="341" y="540"/>
                  </a:cubicBezTo>
                  <a:cubicBezTo>
                    <a:pt x="341" y="538"/>
                    <a:pt x="342" y="537"/>
                    <a:pt x="342" y="535"/>
                  </a:cubicBezTo>
                  <a:cubicBezTo>
                    <a:pt x="342" y="535"/>
                    <a:pt x="343" y="534"/>
                    <a:pt x="343" y="534"/>
                  </a:cubicBezTo>
                  <a:cubicBezTo>
                    <a:pt x="343" y="533"/>
                    <a:pt x="343" y="533"/>
                    <a:pt x="343" y="532"/>
                  </a:cubicBezTo>
                  <a:cubicBezTo>
                    <a:pt x="343" y="531"/>
                    <a:pt x="344" y="531"/>
                    <a:pt x="344" y="530"/>
                  </a:cubicBezTo>
                  <a:cubicBezTo>
                    <a:pt x="345" y="529"/>
                    <a:pt x="346" y="528"/>
                    <a:pt x="346" y="526"/>
                  </a:cubicBezTo>
                  <a:cubicBezTo>
                    <a:pt x="347" y="525"/>
                    <a:pt x="348" y="524"/>
                    <a:pt x="348" y="522"/>
                  </a:cubicBezTo>
                  <a:cubicBezTo>
                    <a:pt x="349" y="519"/>
                    <a:pt x="351" y="516"/>
                    <a:pt x="353" y="514"/>
                  </a:cubicBezTo>
                  <a:cubicBezTo>
                    <a:pt x="353" y="514"/>
                    <a:pt x="353" y="513"/>
                    <a:pt x="354" y="513"/>
                  </a:cubicBezTo>
                  <a:cubicBezTo>
                    <a:pt x="354" y="512"/>
                    <a:pt x="355" y="512"/>
                    <a:pt x="356" y="510"/>
                  </a:cubicBezTo>
                  <a:cubicBezTo>
                    <a:pt x="357" y="509"/>
                    <a:pt x="357" y="507"/>
                    <a:pt x="357" y="506"/>
                  </a:cubicBezTo>
                  <a:cubicBezTo>
                    <a:pt x="357" y="506"/>
                    <a:pt x="357" y="505"/>
                    <a:pt x="357" y="505"/>
                  </a:cubicBezTo>
                  <a:cubicBezTo>
                    <a:pt x="357" y="504"/>
                    <a:pt x="357" y="503"/>
                    <a:pt x="357" y="502"/>
                  </a:cubicBezTo>
                  <a:cubicBezTo>
                    <a:pt x="357" y="500"/>
                    <a:pt x="357" y="497"/>
                    <a:pt x="358" y="496"/>
                  </a:cubicBezTo>
                  <a:cubicBezTo>
                    <a:pt x="360" y="494"/>
                    <a:pt x="362" y="492"/>
                    <a:pt x="364" y="490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68" y="485"/>
                    <a:pt x="370" y="484"/>
                    <a:pt x="370" y="480"/>
                  </a:cubicBezTo>
                  <a:cubicBezTo>
                    <a:pt x="370" y="479"/>
                    <a:pt x="370" y="478"/>
                    <a:pt x="370" y="477"/>
                  </a:cubicBezTo>
                  <a:cubicBezTo>
                    <a:pt x="370" y="477"/>
                    <a:pt x="370" y="477"/>
                    <a:pt x="370" y="476"/>
                  </a:cubicBezTo>
                  <a:cubicBezTo>
                    <a:pt x="370" y="476"/>
                    <a:pt x="370" y="476"/>
                    <a:pt x="371" y="476"/>
                  </a:cubicBezTo>
                  <a:cubicBezTo>
                    <a:pt x="372" y="476"/>
                    <a:pt x="374" y="475"/>
                    <a:pt x="375" y="473"/>
                  </a:cubicBezTo>
                  <a:cubicBezTo>
                    <a:pt x="376" y="472"/>
                    <a:pt x="376" y="471"/>
                    <a:pt x="376" y="469"/>
                  </a:cubicBezTo>
                  <a:cubicBezTo>
                    <a:pt x="376" y="469"/>
                    <a:pt x="377" y="468"/>
                    <a:pt x="377" y="468"/>
                  </a:cubicBezTo>
                  <a:cubicBezTo>
                    <a:pt x="377" y="468"/>
                    <a:pt x="378" y="467"/>
                    <a:pt x="378" y="467"/>
                  </a:cubicBezTo>
                  <a:cubicBezTo>
                    <a:pt x="379" y="466"/>
                    <a:pt x="380" y="465"/>
                    <a:pt x="381" y="463"/>
                  </a:cubicBezTo>
                  <a:cubicBezTo>
                    <a:pt x="382" y="462"/>
                    <a:pt x="382" y="462"/>
                    <a:pt x="382" y="461"/>
                  </a:cubicBezTo>
                  <a:cubicBezTo>
                    <a:pt x="383" y="460"/>
                    <a:pt x="383" y="459"/>
                    <a:pt x="385" y="457"/>
                  </a:cubicBezTo>
                  <a:cubicBezTo>
                    <a:pt x="385" y="457"/>
                    <a:pt x="385" y="457"/>
                    <a:pt x="386" y="456"/>
                  </a:cubicBezTo>
                  <a:cubicBezTo>
                    <a:pt x="387" y="456"/>
                    <a:pt x="388" y="455"/>
                    <a:pt x="388" y="453"/>
                  </a:cubicBezTo>
                  <a:cubicBezTo>
                    <a:pt x="389" y="454"/>
                    <a:pt x="391" y="454"/>
                    <a:pt x="392" y="454"/>
                  </a:cubicBezTo>
                  <a:cubicBezTo>
                    <a:pt x="394" y="454"/>
                    <a:pt x="396" y="453"/>
                    <a:pt x="396" y="449"/>
                  </a:cubicBezTo>
                  <a:cubicBezTo>
                    <a:pt x="396" y="448"/>
                    <a:pt x="396" y="448"/>
                    <a:pt x="396" y="447"/>
                  </a:cubicBezTo>
                  <a:cubicBezTo>
                    <a:pt x="397" y="447"/>
                    <a:pt x="397" y="447"/>
                    <a:pt x="398" y="447"/>
                  </a:cubicBezTo>
                  <a:cubicBezTo>
                    <a:pt x="398" y="447"/>
                    <a:pt x="399" y="447"/>
                    <a:pt x="399" y="447"/>
                  </a:cubicBezTo>
                  <a:cubicBezTo>
                    <a:pt x="401" y="448"/>
                    <a:pt x="402" y="448"/>
                    <a:pt x="403" y="448"/>
                  </a:cubicBezTo>
                  <a:cubicBezTo>
                    <a:pt x="405" y="448"/>
                    <a:pt x="407" y="447"/>
                    <a:pt x="408" y="446"/>
                  </a:cubicBezTo>
                  <a:cubicBezTo>
                    <a:pt x="409" y="445"/>
                    <a:pt x="409" y="444"/>
                    <a:pt x="410" y="443"/>
                  </a:cubicBezTo>
                  <a:cubicBezTo>
                    <a:pt x="410" y="443"/>
                    <a:pt x="410" y="443"/>
                    <a:pt x="410" y="443"/>
                  </a:cubicBezTo>
                  <a:cubicBezTo>
                    <a:pt x="411" y="442"/>
                    <a:pt x="411" y="442"/>
                    <a:pt x="412" y="442"/>
                  </a:cubicBezTo>
                  <a:cubicBezTo>
                    <a:pt x="413" y="441"/>
                    <a:pt x="413" y="441"/>
                    <a:pt x="413" y="441"/>
                  </a:cubicBezTo>
                  <a:cubicBezTo>
                    <a:pt x="415" y="440"/>
                    <a:pt x="418" y="438"/>
                    <a:pt x="418" y="434"/>
                  </a:cubicBezTo>
                  <a:cubicBezTo>
                    <a:pt x="419" y="431"/>
                    <a:pt x="419" y="428"/>
                    <a:pt x="418" y="426"/>
                  </a:cubicBezTo>
                  <a:cubicBezTo>
                    <a:pt x="417" y="423"/>
                    <a:pt x="416" y="420"/>
                    <a:pt x="414" y="418"/>
                  </a:cubicBezTo>
                  <a:cubicBezTo>
                    <a:pt x="414" y="418"/>
                    <a:pt x="414" y="418"/>
                    <a:pt x="415" y="418"/>
                  </a:cubicBezTo>
                  <a:cubicBezTo>
                    <a:pt x="415" y="418"/>
                    <a:pt x="415" y="418"/>
                    <a:pt x="415" y="418"/>
                  </a:cubicBezTo>
                  <a:cubicBezTo>
                    <a:pt x="419" y="418"/>
                    <a:pt x="424" y="416"/>
                    <a:pt x="427" y="413"/>
                  </a:cubicBezTo>
                  <a:cubicBezTo>
                    <a:pt x="428" y="411"/>
                    <a:pt x="429" y="408"/>
                    <a:pt x="430" y="405"/>
                  </a:cubicBezTo>
                  <a:cubicBezTo>
                    <a:pt x="431" y="399"/>
                    <a:pt x="432" y="397"/>
                    <a:pt x="434" y="397"/>
                  </a:cubicBezTo>
                  <a:cubicBezTo>
                    <a:pt x="435" y="397"/>
                    <a:pt x="435" y="397"/>
                    <a:pt x="435" y="397"/>
                  </a:cubicBezTo>
                  <a:cubicBezTo>
                    <a:pt x="437" y="397"/>
                    <a:pt x="438" y="398"/>
                    <a:pt x="441" y="399"/>
                  </a:cubicBezTo>
                  <a:cubicBezTo>
                    <a:pt x="443" y="400"/>
                    <a:pt x="446" y="401"/>
                    <a:pt x="449" y="401"/>
                  </a:cubicBezTo>
                  <a:cubicBezTo>
                    <a:pt x="451" y="401"/>
                    <a:pt x="452" y="401"/>
                    <a:pt x="453" y="400"/>
                  </a:cubicBezTo>
                  <a:cubicBezTo>
                    <a:pt x="461" y="398"/>
                    <a:pt x="464" y="391"/>
                    <a:pt x="466" y="385"/>
                  </a:cubicBezTo>
                  <a:cubicBezTo>
                    <a:pt x="468" y="380"/>
                    <a:pt x="471" y="375"/>
                    <a:pt x="474" y="370"/>
                  </a:cubicBezTo>
                  <a:cubicBezTo>
                    <a:pt x="474" y="369"/>
                    <a:pt x="474" y="369"/>
                    <a:pt x="474" y="369"/>
                  </a:cubicBezTo>
                  <a:cubicBezTo>
                    <a:pt x="476" y="367"/>
                    <a:pt x="478" y="364"/>
                    <a:pt x="479" y="360"/>
                  </a:cubicBezTo>
                  <a:cubicBezTo>
                    <a:pt x="479" y="359"/>
                    <a:pt x="480" y="358"/>
                    <a:pt x="480" y="357"/>
                  </a:cubicBezTo>
                  <a:cubicBezTo>
                    <a:pt x="480" y="356"/>
                    <a:pt x="480" y="356"/>
                    <a:pt x="480" y="355"/>
                  </a:cubicBezTo>
                  <a:cubicBezTo>
                    <a:pt x="480" y="355"/>
                    <a:pt x="480" y="355"/>
                    <a:pt x="480" y="355"/>
                  </a:cubicBezTo>
                  <a:cubicBezTo>
                    <a:pt x="480" y="353"/>
                    <a:pt x="481" y="351"/>
                    <a:pt x="479" y="349"/>
                  </a:cubicBezTo>
                  <a:cubicBezTo>
                    <a:pt x="478" y="348"/>
                    <a:pt x="478" y="347"/>
                    <a:pt x="477" y="347"/>
                  </a:cubicBezTo>
                  <a:cubicBezTo>
                    <a:pt x="478" y="346"/>
                    <a:pt x="478" y="345"/>
                    <a:pt x="479" y="343"/>
                  </a:cubicBezTo>
                  <a:cubicBezTo>
                    <a:pt x="479" y="343"/>
                    <a:pt x="479" y="342"/>
                    <a:pt x="479" y="342"/>
                  </a:cubicBezTo>
                  <a:cubicBezTo>
                    <a:pt x="479" y="341"/>
                    <a:pt x="479" y="341"/>
                    <a:pt x="480" y="340"/>
                  </a:cubicBezTo>
                  <a:cubicBezTo>
                    <a:pt x="482" y="339"/>
                    <a:pt x="484" y="337"/>
                    <a:pt x="486" y="335"/>
                  </a:cubicBezTo>
                  <a:cubicBezTo>
                    <a:pt x="487" y="333"/>
                    <a:pt x="488" y="331"/>
                    <a:pt x="488" y="328"/>
                  </a:cubicBezTo>
                  <a:cubicBezTo>
                    <a:pt x="488" y="327"/>
                    <a:pt x="488" y="326"/>
                    <a:pt x="489" y="325"/>
                  </a:cubicBezTo>
                  <a:cubicBezTo>
                    <a:pt x="489" y="324"/>
                    <a:pt x="490" y="324"/>
                    <a:pt x="491" y="323"/>
                  </a:cubicBezTo>
                  <a:cubicBezTo>
                    <a:pt x="493" y="322"/>
                    <a:pt x="495" y="320"/>
                    <a:pt x="496" y="316"/>
                  </a:cubicBezTo>
                  <a:cubicBezTo>
                    <a:pt x="496" y="313"/>
                    <a:pt x="495" y="310"/>
                    <a:pt x="492" y="309"/>
                  </a:cubicBezTo>
                  <a:cubicBezTo>
                    <a:pt x="491" y="308"/>
                    <a:pt x="490" y="308"/>
                    <a:pt x="489" y="308"/>
                  </a:cubicBezTo>
                  <a:cubicBezTo>
                    <a:pt x="488" y="308"/>
                    <a:pt x="488" y="308"/>
                    <a:pt x="487" y="307"/>
                  </a:cubicBezTo>
                  <a:cubicBezTo>
                    <a:pt x="486" y="307"/>
                    <a:pt x="485" y="306"/>
                    <a:pt x="484" y="305"/>
                  </a:cubicBezTo>
                  <a:cubicBezTo>
                    <a:pt x="482" y="303"/>
                    <a:pt x="482" y="302"/>
                    <a:pt x="482" y="302"/>
                  </a:cubicBezTo>
                  <a:cubicBezTo>
                    <a:pt x="483" y="302"/>
                    <a:pt x="485" y="302"/>
                    <a:pt x="486" y="302"/>
                  </a:cubicBezTo>
                  <a:cubicBezTo>
                    <a:pt x="487" y="302"/>
                    <a:pt x="487" y="302"/>
                    <a:pt x="487" y="302"/>
                  </a:cubicBezTo>
                  <a:cubicBezTo>
                    <a:pt x="488" y="302"/>
                    <a:pt x="489" y="302"/>
                    <a:pt x="490" y="302"/>
                  </a:cubicBezTo>
                  <a:cubicBezTo>
                    <a:pt x="491" y="302"/>
                    <a:pt x="492" y="301"/>
                    <a:pt x="493" y="301"/>
                  </a:cubicBezTo>
                  <a:cubicBezTo>
                    <a:pt x="495" y="301"/>
                    <a:pt x="496" y="300"/>
                    <a:pt x="498" y="300"/>
                  </a:cubicBezTo>
                  <a:cubicBezTo>
                    <a:pt x="499" y="305"/>
                    <a:pt x="502" y="312"/>
                    <a:pt x="509" y="313"/>
                  </a:cubicBezTo>
                  <a:cubicBezTo>
                    <a:pt x="510" y="313"/>
                    <a:pt x="510" y="313"/>
                    <a:pt x="510" y="313"/>
                  </a:cubicBezTo>
                  <a:cubicBezTo>
                    <a:pt x="510" y="313"/>
                    <a:pt x="511" y="313"/>
                    <a:pt x="511" y="313"/>
                  </a:cubicBezTo>
                  <a:cubicBezTo>
                    <a:pt x="513" y="313"/>
                    <a:pt x="514" y="313"/>
                    <a:pt x="516" y="311"/>
                  </a:cubicBezTo>
                  <a:cubicBezTo>
                    <a:pt x="517" y="310"/>
                    <a:pt x="517" y="309"/>
                    <a:pt x="517" y="308"/>
                  </a:cubicBezTo>
                  <a:cubicBezTo>
                    <a:pt x="517" y="308"/>
                    <a:pt x="517" y="308"/>
                    <a:pt x="517" y="308"/>
                  </a:cubicBezTo>
                  <a:cubicBezTo>
                    <a:pt x="518" y="308"/>
                    <a:pt x="519" y="309"/>
                    <a:pt x="520" y="309"/>
                  </a:cubicBezTo>
                  <a:cubicBezTo>
                    <a:pt x="521" y="309"/>
                    <a:pt x="521" y="309"/>
                    <a:pt x="522" y="309"/>
                  </a:cubicBezTo>
                  <a:cubicBezTo>
                    <a:pt x="523" y="308"/>
                    <a:pt x="525" y="307"/>
                    <a:pt x="526" y="305"/>
                  </a:cubicBezTo>
                  <a:cubicBezTo>
                    <a:pt x="526" y="304"/>
                    <a:pt x="526" y="304"/>
                    <a:pt x="526" y="303"/>
                  </a:cubicBezTo>
                  <a:cubicBezTo>
                    <a:pt x="527" y="304"/>
                    <a:pt x="528" y="304"/>
                    <a:pt x="528" y="304"/>
                  </a:cubicBezTo>
                  <a:cubicBezTo>
                    <a:pt x="529" y="305"/>
                    <a:pt x="530" y="305"/>
                    <a:pt x="531" y="305"/>
                  </a:cubicBezTo>
                  <a:cubicBezTo>
                    <a:pt x="535" y="305"/>
                    <a:pt x="537" y="301"/>
                    <a:pt x="538" y="299"/>
                  </a:cubicBezTo>
                  <a:cubicBezTo>
                    <a:pt x="539" y="298"/>
                    <a:pt x="539" y="297"/>
                    <a:pt x="540" y="297"/>
                  </a:cubicBezTo>
                  <a:cubicBezTo>
                    <a:pt x="541" y="296"/>
                    <a:pt x="541" y="295"/>
                    <a:pt x="542" y="294"/>
                  </a:cubicBezTo>
                  <a:cubicBezTo>
                    <a:pt x="542" y="293"/>
                    <a:pt x="543" y="293"/>
                    <a:pt x="543" y="292"/>
                  </a:cubicBezTo>
                  <a:cubicBezTo>
                    <a:pt x="544" y="292"/>
                    <a:pt x="545" y="291"/>
                    <a:pt x="545" y="291"/>
                  </a:cubicBezTo>
                  <a:cubicBezTo>
                    <a:pt x="547" y="290"/>
                    <a:pt x="549" y="289"/>
                    <a:pt x="550" y="286"/>
                  </a:cubicBezTo>
                  <a:cubicBezTo>
                    <a:pt x="551" y="285"/>
                    <a:pt x="551" y="284"/>
                    <a:pt x="552" y="283"/>
                  </a:cubicBezTo>
                  <a:cubicBezTo>
                    <a:pt x="552" y="281"/>
                    <a:pt x="552" y="280"/>
                    <a:pt x="553" y="280"/>
                  </a:cubicBezTo>
                  <a:cubicBezTo>
                    <a:pt x="553" y="279"/>
                    <a:pt x="554" y="279"/>
                    <a:pt x="555" y="278"/>
                  </a:cubicBezTo>
                  <a:cubicBezTo>
                    <a:pt x="556" y="278"/>
                    <a:pt x="558" y="277"/>
                    <a:pt x="559" y="276"/>
                  </a:cubicBezTo>
                  <a:cubicBezTo>
                    <a:pt x="562" y="272"/>
                    <a:pt x="562" y="268"/>
                    <a:pt x="561" y="264"/>
                  </a:cubicBezTo>
                  <a:cubicBezTo>
                    <a:pt x="561" y="263"/>
                    <a:pt x="561" y="262"/>
                    <a:pt x="561" y="261"/>
                  </a:cubicBezTo>
                  <a:cubicBezTo>
                    <a:pt x="561" y="261"/>
                    <a:pt x="561" y="260"/>
                    <a:pt x="561" y="260"/>
                  </a:cubicBezTo>
                  <a:cubicBezTo>
                    <a:pt x="562" y="259"/>
                    <a:pt x="562" y="257"/>
                    <a:pt x="561" y="255"/>
                  </a:cubicBezTo>
                  <a:cubicBezTo>
                    <a:pt x="560" y="253"/>
                    <a:pt x="558" y="251"/>
                    <a:pt x="556" y="248"/>
                  </a:cubicBezTo>
                  <a:cubicBezTo>
                    <a:pt x="555" y="247"/>
                    <a:pt x="554" y="246"/>
                    <a:pt x="552" y="244"/>
                  </a:cubicBezTo>
                  <a:cubicBezTo>
                    <a:pt x="551" y="242"/>
                    <a:pt x="550" y="241"/>
                    <a:pt x="549" y="239"/>
                  </a:cubicBezTo>
                  <a:cubicBezTo>
                    <a:pt x="548" y="238"/>
                    <a:pt x="547" y="237"/>
                    <a:pt x="547" y="235"/>
                  </a:cubicBezTo>
                  <a:cubicBezTo>
                    <a:pt x="547" y="234"/>
                    <a:pt x="546" y="232"/>
                    <a:pt x="545" y="231"/>
                  </a:cubicBezTo>
                  <a:cubicBezTo>
                    <a:pt x="545" y="230"/>
                    <a:pt x="544" y="229"/>
                    <a:pt x="543" y="228"/>
                  </a:cubicBezTo>
                  <a:cubicBezTo>
                    <a:pt x="542" y="227"/>
                    <a:pt x="540" y="224"/>
                    <a:pt x="540" y="223"/>
                  </a:cubicBezTo>
                  <a:cubicBezTo>
                    <a:pt x="540" y="223"/>
                    <a:pt x="540" y="223"/>
                    <a:pt x="540" y="223"/>
                  </a:cubicBezTo>
                  <a:cubicBezTo>
                    <a:pt x="540" y="223"/>
                    <a:pt x="541" y="223"/>
                    <a:pt x="541" y="223"/>
                  </a:cubicBezTo>
                  <a:cubicBezTo>
                    <a:pt x="542" y="223"/>
                    <a:pt x="543" y="223"/>
                    <a:pt x="544" y="223"/>
                  </a:cubicBezTo>
                  <a:cubicBezTo>
                    <a:pt x="546" y="223"/>
                    <a:pt x="547" y="222"/>
                    <a:pt x="549" y="221"/>
                  </a:cubicBezTo>
                  <a:cubicBezTo>
                    <a:pt x="550" y="220"/>
                    <a:pt x="551" y="218"/>
                    <a:pt x="553" y="217"/>
                  </a:cubicBezTo>
                  <a:cubicBezTo>
                    <a:pt x="555" y="214"/>
                    <a:pt x="556" y="212"/>
                    <a:pt x="556" y="209"/>
                  </a:cubicBezTo>
                  <a:cubicBezTo>
                    <a:pt x="556" y="203"/>
                    <a:pt x="552" y="203"/>
                    <a:pt x="550" y="203"/>
                  </a:cubicBezTo>
                  <a:cubicBezTo>
                    <a:pt x="549" y="203"/>
                    <a:pt x="549" y="203"/>
                    <a:pt x="548" y="202"/>
                  </a:cubicBezTo>
                  <a:cubicBezTo>
                    <a:pt x="548" y="202"/>
                    <a:pt x="548" y="202"/>
                    <a:pt x="548" y="202"/>
                  </a:cubicBezTo>
                  <a:cubicBezTo>
                    <a:pt x="549" y="200"/>
                    <a:pt x="552" y="197"/>
                    <a:pt x="551" y="193"/>
                  </a:cubicBezTo>
                  <a:cubicBezTo>
                    <a:pt x="551" y="192"/>
                    <a:pt x="550" y="190"/>
                    <a:pt x="548" y="189"/>
                  </a:cubicBezTo>
                  <a:cubicBezTo>
                    <a:pt x="546" y="188"/>
                    <a:pt x="544" y="187"/>
                    <a:pt x="542" y="187"/>
                  </a:cubicBezTo>
                  <a:cubicBezTo>
                    <a:pt x="540" y="187"/>
                    <a:pt x="539" y="186"/>
                    <a:pt x="538" y="185"/>
                  </a:cubicBezTo>
                  <a:cubicBezTo>
                    <a:pt x="537" y="185"/>
                    <a:pt x="536" y="184"/>
                    <a:pt x="536" y="184"/>
                  </a:cubicBezTo>
                  <a:cubicBezTo>
                    <a:pt x="535" y="183"/>
                    <a:pt x="534" y="181"/>
                    <a:pt x="533" y="180"/>
                  </a:cubicBezTo>
                  <a:cubicBezTo>
                    <a:pt x="532" y="180"/>
                    <a:pt x="532" y="180"/>
                    <a:pt x="532" y="180"/>
                  </a:cubicBezTo>
                  <a:cubicBezTo>
                    <a:pt x="532" y="180"/>
                    <a:pt x="532" y="179"/>
                    <a:pt x="532" y="179"/>
                  </a:cubicBezTo>
                  <a:cubicBezTo>
                    <a:pt x="533" y="176"/>
                    <a:pt x="533" y="174"/>
                    <a:pt x="532" y="173"/>
                  </a:cubicBezTo>
                  <a:cubicBezTo>
                    <a:pt x="531" y="172"/>
                    <a:pt x="530" y="170"/>
                    <a:pt x="526" y="170"/>
                  </a:cubicBezTo>
                  <a:cubicBezTo>
                    <a:pt x="523" y="170"/>
                    <a:pt x="520" y="171"/>
                    <a:pt x="519" y="172"/>
                  </a:cubicBezTo>
                  <a:cubicBezTo>
                    <a:pt x="518" y="173"/>
                    <a:pt x="517" y="173"/>
                    <a:pt x="516" y="173"/>
                  </a:cubicBezTo>
                  <a:cubicBezTo>
                    <a:pt x="515" y="173"/>
                    <a:pt x="515" y="173"/>
                    <a:pt x="514" y="173"/>
                  </a:cubicBezTo>
                  <a:cubicBezTo>
                    <a:pt x="513" y="172"/>
                    <a:pt x="513" y="172"/>
                    <a:pt x="512" y="171"/>
                  </a:cubicBezTo>
                  <a:cubicBezTo>
                    <a:pt x="511" y="170"/>
                    <a:pt x="510" y="169"/>
                    <a:pt x="508" y="168"/>
                  </a:cubicBezTo>
                  <a:cubicBezTo>
                    <a:pt x="508" y="168"/>
                    <a:pt x="508" y="168"/>
                    <a:pt x="507" y="168"/>
                  </a:cubicBezTo>
                  <a:cubicBezTo>
                    <a:pt x="509" y="168"/>
                    <a:pt x="510" y="168"/>
                    <a:pt x="511" y="168"/>
                  </a:cubicBezTo>
                  <a:cubicBezTo>
                    <a:pt x="513" y="168"/>
                    <a:pt x="516" y="168"/>
                    <a:pt x="518" y="167"/>
                  </a:cubicBezTo>
                  <a:cubicBezTo>
                    <a:pt x="519" y="167"/>
                    <a:pt x="520" y="167"/>
                    <a:pt x="520" y="167"/>
                  </a:cubicBezTo>
                  <a:cubicBezTo>
                    <a:pt x="521" y="167"/>
                    <a:pt x="522" y="167"/>
                    <a:pt x="524" y="168"/>
                  </a:cubicBezTo>
                  <a:cubicBezTo>
                    <a:pt x="525" y="168"/>
                    <a:pt x="526" y="169"/>
                    <a:pt x="526" y="169"/>
                  </a:cubicBezTo>
                  <a:cubicBezTo>
                    <a:pt x="528" y="170"/>
                    <a:pt x="530" y="170"/>
                    <a:pt x="531" y="170"/>
                  </a:cubicBezTo>
                  <a:cubicBezTo>
                    <a:pt x="535" y="170"/>
                    <a:pt x="538" y="168"/>
                    <a:pt x="540" y="165"/>
                  </a:cubicBezTo>
                  <a:cubicBezTo>
                    <a:pt x="543" y="162"/>
                    <a:pt x="547" y="160"/>
                    <a:pt x="551" y="160"/>
                  </a:cubicBezTo>
                  <a:cubicBezTo>
                    <a:pt x="552" y="160"/>
                    <a:pt x="554" y="161"/>
                    <a:pt x="555" y="161"/>
                  </a:cubicBezTo>
                  <a:cubicBezTo>
                    <a:pt x="557" y="161"/>
                    <a:pt x="558" y="162"/>
                    <a:pt x="560" y="162"/>
                  </a:cubicBezTo>
                  <a:cubicBezTo>
                    <a:pt x="563" y="163"/>
                    <a:pt x="567" y="165"/>
                    <a:pt x="571" y="165"/>
                  </a:cubicBezTo>
                  <a:cubicBezTo>
                    <a:pt x="573" y="165"/>
                    <a:pt x="575" y="164"/>
                    <a:pt x="577" y="164"/>
                  </a:cubicBezTo>
                  <a:cubicBezTo>
                    <a:pt x="581" y="162"/>
                    <a:pt x="582" y="159"/>
                    <a:pt x="582" y="157"/>
                  </a:cubicBezTo>
                  <a:cubicBezTo>
                    <a:pt x="583" y="152"/>
                    <a:pt x="579" y="147"/>
                    <a:pt x="578" y="146"/>
                  </a:cubicBezTo>
                  <a:cubicBezTo>
                    <a:pt x="579" y="146"/>
                    <a:pt x="579" y="147"/>
                    <a:pt x="580" y="147"/>
                  </a:cubicBezTo>
                  <a:cubicBezTo>
                    <a:pt x="582" y="147"/>
                    <a:pt x="583" y="148"/>
                    <a:pt x="585" y="148"/>
                  </a:cubicBezTo>
                  <a:cubicBezTo>
                    <a:pt x="585" y="148"/>
                    <a:pt x="586" y="148"/>
                    <a:pt x="586" y="148"/>
                  </a:cubicBezTo>
                  <a:cubicBezTo>
                    <a:pt x="587" y="147"/>
                    <a:pt x="587" y="147"/>
                    <a:pt x="588" y="147"/>
                  </a:cubicBezTo>
                  <a:cubicBezTo>
                    <a:pt x="588" y="147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50"/>
                  </a:cubicBezTo>
                  <a:cubicBezTo>
                    <a:pt x="589" y="150"/>
                    <a:pt x="589" y="151"/>
                    <a:pt x="589" y="151"/>
                  </a:cubicBezTo>
                  <a:cubicBezTo>
                    <a:pt x="589" y="153"/>
                    <a:pt x="588" y="157"/>
                    <a:pt x="591" y="160"/>
                  </a:cubicBezTo>
                  <a:cubicBezTo>
                    <a:pt x="592" y="160"/>
                    <a:pt x="594" y="161"/>
                    <a:pt x="595" y="161"/>
                  </a:cubicBezTo>
                  <a:cubicBezTo>
                    <a:pt x="596" y="161"/>
                    <a:pt x="597" y="161"/>
                    <a:pt x="598" y="160"/>
                  </a:cubicBezTo>
                  <a:cubicBezTo>
                    <a:pt x="599" y="160"/>
                    <a:pt x="599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1" y="161"/>
                    <a:pt x="601" y="162"/>
                  </a:cubicBezTo>
                  <a:cubicBezTo>
                    <a:pt x="601" y="163"/>
                    <a:pt x="601" y="163"/>
                    <a:pt x="601" y="163"/>
                  </a:cubicBezTo>
                  <a:cubicBezTo>
                    <a:pt x="601" y="167"/>
                    <a:pt x="603" y="168"/>
                    <a:pt x="606" y="168"/>
                  </a:cubicBezTo>
                  <a:cubicBezTo>
                    <a:pt x="606" y="168"/>
                    <a:pt x="607" y="169"/>
                    <a:pt x="607" y="169"/>
                  </a:cubicBezTo>
                  <a:cubicBezTo>
                    <a:pt x="608" y="169"/>
                    <a:pt x="608" y="170"/>
                    <a:pt x="609" y="170"/>
                  </a:cubicBezTo>
                  <a:cubicBezTo>
                    <a:pt x="610" y="171"/>
                    <a:pt x="611" y="173"/>
                    <a:pt x="613" y="174"/>
                  </a:cubicBezTo>
                  <a:cubicBezTo>
                    <a:pt x="615" y="174"/>
                    <a:pt x="617" y="174"/>
                    <a:pt x="618" y="174"/>
                  </a:cubicBezTo>
                  <a:cubicBezTo>
                    <a:pt x="620" y="174"/>
                    <a:pt x="621" y="174"/>
                    <a:pt x="622" y="175"/>
                  </a:cubicBezTo>
                  <a:cubicBezTo>
                    <a:pt x="623" y="177"/>
                    <a:pt x="623" y="178"/>
                    <a:pt x="623" y="179"/>
                  </a:cubicBezTo>
                  <a:cubicBezTo>
                    <a:pt x="623" y="179"/>
                    <a:pt x="622" y="180"/>
                    <a:pt x="622" y="181"/>
                  </a:cubicBezTo>
                  <a:cubicBezTo>
                    <a:pt x="621" y="181"/>
                    <a:pt x="620" y="181"/>
                    <a:pt x="619" y="182"/>
                  </a:cubicBezTo>
                  <a:cubicBezTo>
                    <a:pt x="617" y="182"/>
                    <a:pt x="614" y="183"/>
                    <a:pt x="612" y="187"/>
                  </a:cubicBezTo>
                  <a:cubicBezTo>
                    <a:pt x="611" y="190"/>
                    <a:pt x="611" y="197"/>
                    <a:pt x="613" y="200"/>
                  </a:cubicBezTo>
                  <a:cubicBezTo>
                    <a:pt x="614" y="202"/>
                    <a:pt x="616" y="203"/>
                    <a:pt x="618" y="203"/>
                  </a:cubicBezTo>
                  <a:cubicBezTo>
                    <a:pt x="619" y="203"/>
                    <a:pt x="621" y="203"/>
                    <a:pt x="622" y="202"/>
                  </a:cubicBezTo>
                  <a:cubicBezTo>
                    <a:pt x="626" y="199"/>
                    <a:pt x="628" y="195"/>
                    <a:pt x="630" y="192"/>
                  </a:cubicBezTo>
                  <a:cubicBezTo>
                    <a:pt x="631" y="189"/>
                    <a:pt x="633" y="187"/>
                    <a:pt x="635" y="185"/>
                  </a:cubicBezTo>
                  <a:cubicBezTo>
                    <a:pt x="636" y="185"/>
                    <a:pt x="638" y="184"/>
                    <a:pt x="638" y="184"/>
                  </a:cubicBezTo>
                  <a:cubicBezTo>
                    <a:pt x="638" y="184"/>
                    <a:pt x="638" y="185"/>
                    <a:pt x="638" y="185"/>
                  </a:cubicBezTo>
                  <a:cubicBezTo>
                    <a:pt x="638" y="187"/>
                    <a:pt x="638" y="188"/>
                    <a:pt x="638" y="189"/>
                  </a:cubicBezTo>
                  <a:cubicBezTo>
                    <a:pt x="638" y="192"/>
                    <a:pt x="639" y="194"/>
                    <a:pt x="641" y="197"/>
                  </a:cubicBezTo>
                  <a:cubicBezTo>
                    <a:pt x="643" y="198"/>
                    <a:pt x="646" y="201"/>
                    <a:pt x="649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2" y="201"/>
                    <a:pt x="652" y="200"/>
                    <a:pt x="653" y="200"/>
                  </a:cubicBezTo>
                  <a:cubicBezTo>
                    <a:pt x="653" y="205"/>
                    <a:pt x="656" y="207"/>
                    <a:pt x="657" y="207"/>
                  </a:cubicBezTo>
                  <a:cubicBezTo>
                    <a:pt x="658" y="208"/>
                    <a:pt x="659" y="208"/>
                    <a:pt x="660" y="208"/>
                  </a:cubicBezTo>
                  <a:cubicBezTo>
                    <a:pt x="661" y="208"/>
                    <a:pt x="662" y="208"/>
                    <a:pt x="663" y="207"/>
                  </a:cubicBezTo>
                  <a:cubicBezTo>
                    <a:pt x="664" y="207"/>
                    <a:pt x="664" y="207"/>
                    <a:pt x="665" y="207"/>
                  </a:cubicBezTo>
                  <a:cubicBezTo>
                    <a:pt x="665" y="207"/>
                    <a:pt x="665" y="207"/>
                    <a:pt x="665" y="207"/>
                  </a:cubicBezTo>
                  <a:cubicBezTo>
                    <a:pt x="667" y="208"/>
                    <a:pt x="669" y="212"/>
                    <a:pt x="671" y="215"/>
                  </a:cubicBezTo>
                  <a:cubicBezTo>
                    <a:pt x="672" y="217"/>
                    <a:pt x="673" y="219"/>
                    <a:pt x="675" y="221"/>
                  </a:cubicBezTo>
                  <a:cubicBezTo>
                    <a:pt x="677" y="223"/>
                    <a:pt x="677" y="223"/>
                    <a:pt x="677" y="223"/>
                  </a:cubicBezTo>
                  <a:cubicBezTo>
                    <a:pt x="679" y="226"/>
                    <a:pt x="682" y="229"/>
                    <a:pt x="684" y="233"/>
                  </a:cubicBezTo>
                  <a:cubicBezTo>
                    <a:pt x="685" y="236"/>
                    <a:pt x="687" y="241"/>
                    <a:pt x="686" y="244"/>
                  </a:cubicBezTo>
                  <a:cubicBezTo>
                    <a:pt x="686" y="245"/>
                    <a:pt x="685" y="246"/>
                    <a:pt x="684" y="248"/>
                  </a:cubicBezTo>
                  <a:cubicBezTo>
                    <a:pt x="682" y="250"/>
                    <a:pt x="680" y="252"/>
                    <a:pt x="680" y="256"/>
                  </a:cubicBezTo>
                  <a:cubicBezTo>
                    <a:pt x="680" y="258"/>
                    <a:pt x="680" y="260"/>
                    <a:pt x="682" y="262"/>
                  </a:cubicBezTo>
                  <a:cubicBezTo>
                    <a:pt x="680" y="262"/>
                    <a:pt x="678" y="263"/>
                    <a:pt x="677" y="265"/>
                  </a:cubicBezTo>
                  <a:cubicBezTo>
                    <a:pt x="676" y="266"/>
                    <a:pt x="675" y="268"/>
                    <a:pt x="675" y="269"/>
                  </a:cubicBezTo>
                  <a:cubicBezTo>
                    <a:pt x="675" y="270"/>
                    <a:pt x="674" y="271"/>
                    <a:pt x="674" y="271"/>
                  </a:cubicBezTo>
                  <a:cubicBezTo>
                    <a:pt x="673" y="273"/>
                    <a:pt x="672" y="275"/>
                    <a:pt x="671" y="277"/>
                  </a:cubicBezTo>
                  <a:cubicBezTo>
                    <a:pt x="669" y="281"/>
                    <a:pt x="666" y="285"/>
                    <a:pt x="667" y="290"/>
                  </a:cubicBezTo>
                  <a:cubicBezTo>
                    <a:pt x="669" y="296"/>
                    <a:pt x="674" y="298"/>
                    <a:pt x="678" y="300"/>
                  </a:cubicBezTo>
                  <a:cubicBezTo>
                    <a:pt x="681" y="302"/>
                    <a:pt x="684" y="303"/>
                    <a:pt x="686" y="305"/>
                  </a:cubicBezTo>
                  <a:cubicBezTo>
                    <a:pt x="686" y="306"/>
                    <a:pt x="686" y="306"/>
                    <a:pt x="686" y="307"/>
                  </a:cubicBezTo>
                  <a:cubicBezTo>
                    <a:pt x="686" y="307"/>
                    <a:pt x="684" y="308"/>
                    <a:pt x="681" y="309"/>
                  </a:cubicBezTo>
                  <a:cubicBezTo>
                    <a:pt x="680" y="309"/>
                    <a:pt x="680" y="309"/>
                    <a:pt x="679" y="309"/>
                  </a:cubicBezTo>
                  <a:cubicBezTo>
                    <a:pt x="678" y="310"/>
                    <a:pt x="676" y="310"/>
                    <a:pt x="675" y="310"/>
                  </a:cubicBezTo>
                  <a:cubicBezTo>
                    <a:pt x="672" y="312"/>
                    <a:pt x="671" y="314"/>
                    <a:pt x="669" y="315"/>
                  </a:cubicBezTo>
                  <a:cubicBezTo>
                    <a:pt x="669" y="316"/>
                    <a:pt x="668" y="317"/>
                    <a:pt x="668" y="317"/>
                  </a:cubicBezTo>
                  <a:cubicBezTo>
                    <a:pt x="667" y="318"/>
                    <a:pt x="666" y="319"/>
                    <a:pt x="665" y="320"/>
                  </a:cubicBezTo>
                  <a:cubicBezTo>
                    <a:pt x="664" y="321"/>
                    <a:pt x="664" y="321"/>
                    <a:pt x="664" y="321"/>
                  </a:cubicBezTo>
                  <a:cubicBezTo>
                    <a:pt x="662" y="322"/>
                    <a:pt x="659" y="323"/>
                    <a:pt x="655" y="323"/>
                  </a:cubicBezTo>
                  <a:cubicBezTo>
                    <a:pt x="655" y="323"/>
                    <a:pt x="655" y="323"/>
                    <a:pt x="655" y="323"/>
                  </a:cubicBezTo>
                  <a:cubicBezTo>
                    <a:pt x="652" y="323"/>
                    <a:pt x="649" y="322"/>
                    <a:pt x="645" y="322"/>
                  </a:cubicBezTo>
                  <a:cubicBezTo>
                    <a:pt x="642" y="321"/>
                    <a:pt x="638" y="321"/>
                    <a:pt x="634" y="321"/>
                  </a:cubicBezTo>
                  <a:cubicBezTo>
                    <a:pt x="632" y="321"/>
                    <a:pt x="630" y="321"/>
                    <a:pt x="628" y="321"/>
                  </a:cubicBezTo>
                  <a:cubicBezTo>
                    <a:pt x="626" y="322"/>
                    <a:pt x="626" y="322"/>
                    <a:pt x="626" y="322"/>
                  </a:cubicBezTo>
                  <a:cubicBezTo>
                    <a:pt x="626" y="324"/>
                    <a:pt x="626" y="324"/>
                    <a:pt x="626" y="324"/>
                  </a:cubicBezTo>
                  <a:cubicBezTo>
                    <a:pt x="625" y="325"/>
                    <a:pt x="625" y="325"/>
                    <a:pt x="625" y="325"/>
                  </a:cubicBezTo>
                  <a:cubicBezTo>
                    <a:pt x="625" y="326"/>
                    <a:pt x="625" y="328"/>
                    <a:pt x="626" y="329"/>
                  </a:cubicBezTo>
                  <a:cubicBezTo>
                    <a:pt x="626" y="331"/>
                    <a:pt x="627" y="332"/>
                    <a:pt x="628" y="332"/>
                  </a:cubicBezTo>
                  <a:cubicBezTo>
                    <a:pt x="628" y="332"/>
                    <a:pt x="628" y="332"/>
                    <a:pt x="628" y="332"/>
                  </a:cubicBezTo>
                  <a:cubicBezTo>
                    <a:pt x="629" y="334"/>
                    <a:pt x="629" y="334"/>
                    <a:pt x="628" y="335"/>
                  </a:cubicBezTo>
                  <a:cubicBezTo>
                    <a:pt x="627" y="335"/>
                    <a:pt x="627" y="336"/>
                    <a:pt x="626" y="336"/>
                  </a:cubicBezTo>
                  <a:cubicBezTo>
                    <a:pt x="625" y="337"/>
                    <a:pt x="623" y="338"/>
                    <a:pt x="621" y="342"/>
                  </a:cubicBezTo>
                  <a:cubicBezTo>
                    <a:pt x="621" y="343"/>
                    <a:pt x="621" y="343"/>
                    <a:pt x="621" y="344"/>
                  </a:cubicBezTo>
                  <a:cubicBezTo>
                    <a:pt x="621" y="345"/>
                    <a:pt x="621" y="345"/>
                    <a:pt x="620" y="346"/>
                  </a:cubicBezTo>
                  <a:cubicBezTo>
                    <a:pt x="620" y="347"/>
                    <a:pt x="620" y="347"/>
                    <a:pt x="620" y="347"/>
                  </a:cubicBezTo>
                  <a:cubicBezTo>
                    <a:pt x="619" y="349"/>
                    <a:pt x="619" y="350"/>
                    <a:pt x="619" y="352"/>
                  </a:cubicBezTo>
                  <a:cubicBezTo>
                    <a:pt x="619" y="353"/>
                    <a:pt x="620" y="354"/>
                    <a:pt x="620" y="355"/>
                  </a:cubicBezTo>
                  <a:cubicBezTo>
                    <a:pt x="620" y="358"/>
                    <a:pt x="620" y="361"/>
                    <a:pt x="624" y="365"/>
                  </a:cubicBezTo>
                  <a:cubicBezTo>
                    <a:pt x="627" y="369"/>
                    <a:pt x="632" y="371"/>
                    <a:pt x="637" y="372"/>
                  </a:cubicBezTo>
                  <a:cubicBezTo>
                    <a:pt x="638" y="373"/>
                    <a:pt x="639" y="373"/>
                    <a:pt x="640" y="373"/>
                  </a:cubicBezTo>
                  <a:cubicBezTo>
                    <a:pt x="644" y="373"/>
                    <a:pt x="647" y="371"/>
                    <a:pt x="649" y="370"/>
                  </a:cubicBezTo>
                  <a:cubicBezTo>
                    <a:pt x="650" y="369"/>
                    <a:pt x="651" y="369"/>
                    <a:pt x="652" y="368"/>
                  </a:cubicBezTo>
                  <a:cubicBezTo>
                    <a:pt x="655" y="367"/>
                    <a:pt x="658" y="365"/>
                    <a:pt x="662" y="362"/>
                  </a:cubicBezTo>
                  <a:cubicBezTo>
                    <a:pt x="664" y="360"/>
                    <a:pt x="665" y="358"/>
                    <a:pt x="665" y="357"/>
                  </a:cubicBezTo>
                  <a:cubicBezTo>
                    <a:pt x="666" y="356"/>
                    <a:pt x="666" y="355"/>
                    <a:pt x="666" y="355"/>
                  </a:cubicBezTo>
                  <a:cubicBezTo>
                    <a:pt x="667" y="355"/>
                    <a:pt x="667" y="355"/>
                    <a:pt x="667" y="355"/>
                  </a:cubicBezTo>
                  <a:cubicBezTo>
                    <a:pt x="668" y="355"/>
                    <a:pt x="669" y="355"/>
                    <a:pt x="670" y="356"/>
                  </a:cubicBezTo>
                  <a:cubicBezTo>
                    <a:pt x="671" y="356"/>
                    <a:pt x="671" y="356"/>
                    <a:pt x="671" y="356"/>
                  </a:cubicBezTo>
                  <a:cubicBezTo>
                    <a:pt x="673" y="356"/>
                    <a:pt x="675" y="357"/>
                    <a:pt x="676" y="357"/>
                  </a:cubicBezTo>
                  <a:cubicBezTo>
                    <a:pt x="680" y="357"/>
                    <a:pt x="684" y="355"/>
                    <a:pt x="685" y="353"/>
                  </a:cubicBezTo>
                  <a:cubicBezTo>
                    <a:pt x="686" y="351"/>
                    <a:pt x="686" y="350"/>
                    <a:pt x="685" y="348"/>
                  </a:cubicBezTo>
                  <a:cubicBezTo>
                    <a:pt x="686" y="347"/>
                    <a:pt x="686" y="347"/>
                    <a:pt x="686" y="347"/>
                  </a:cubicBezTo>
                  <a:cubicBezTo>
                    <a:pt x="687" y="348"/>
                    <a:pt x="688" y="350"/>
                    <a:pt x="691" y="351"/>
                  </a:cubicBezTo>
                  <a:cubicBezTo>
                    <a:pt x="691" y="351"/>
                    <a:pt x="691" y="351"/>
                    <a:pt x="691" y="351"/>
                  </a:cubicBezTo>
                  <a:cubicBezTo>
                    <a:pt x="692" y="351"/>
                    <a:pt x="692" y="351"/>
                    <a:pt x="692" y="351"/>
                  </a:cubicBezTo>
                  <a:cubicBezTo>
                    <a:pt x="695" y="351"/>
                    <a:pt x="696" y="348"/>
                    <a:pt x="697" y="347"/>
                  </a:cubicBezTo>
                  <a:cubicBezTo>
                    <a:pt x="697" y="346"/>
                    <a:pt x="697" y="346"/>
                    <a:pt x="697" y="346"/>
                  </a:cubicBezTo>
                  <a:cubicBezTo>
                    <a:pt x="698" y="346"/>
                    <a:pt x="698" y="347"/>
                    <a:pt x="698" y="348"/>
                  </a:cubicBezTo>
                  <a:cubicBezTo>
                    <a:pt x="699" y="348"/>
                    <a:pt x="699" y="348"/>
                    <a:pt x="699" y="348"/>
                  </a:cubicBezTo>
                  <a:cubicBezTo>
                    <a:pt x="700" y="350"/>
                    <a:pt x="702" y="352"/>
                    <a:pt x="703" y="353"/>
                  </a:cubicBezTo>
                  <a:cubicBezTo>
                    <a:pt x="704" y="354"/>
                    <a:pt x="704" y="354"/>
                    <a:pt x="705" y="355"/>
                  </a:cubicBezTo>
                  <a:cubicBezTo>
                    <a:pt x="707" y="357"/>
                    <a:pt x="709" y="358"/>
                    <a:pt x="711" y="359"/>
                  </a:cubicBezTo>
                  <a:cubicBezTo>
                    <a:pt x="713" y="360"/>
                    <a:pt x="713" y="360"/>
                    <a:pt x="713" y="360"/>
                  </a:cubicBezTo>
                  <a:cubicBezTo>
                    <a:pt x="715" y="361"/>
                    <a:pt x="716" y="362"/>
                    <a:pt x="717" y="364"/>
                  </a:cubicBezTo>
                  <a:cubicBezTo>
                    <a:pt x="717" y="364"/>
                    <a:pt x="717" y="364"/>
                    <a:pt x="717" y="364"/>
                  </a:cubicBezTo>
                  <a:cubicBezTo>
                    <a:pt x="719" y="367"/>
                    <a:pt x="721" y="368"/>
                    <a:pt x="724" y="368"/>
                  </a:cubicBezTo>
                  <a:cubicBezTo>
                    <a:pt x="724" y="368"/>
                    <a:pt x="725" y="368"/>
                    <a:pt x="726" y="368"/>
                  </a:cubicBezTo>
                  <a:cubicBezTo>
                    <a:pt x="727" y="368"/>
                    <a:pt x="727" y="368"/>
                    <a:pt x="728" y="369"/>
                  </a:cubicBezTo>
                  <a:cubicBezTo>
                    <a:pt x="729" y="369"/>
                    <a:pt x="731" y="370"/>
                    <a:pt x="733" y="370"/>
                  </a:cubicBezTo>
                  <a:cubicBezTo>
                    <a:pt x="733" y="370"/>
                    <a:pt x="733" y="370"/>
                    <a:pt x="733" y="370"/>
                  </a:cubicBezTo>
                  <a:cubicBezTo>
                    <a:pt x="734" y="370"/>
                    <a:pt x="735" y="370"/>
                    <a:pt x="737" y="370"/>
                  </a:cubicBezTo>
                  <a:cubicBezTo>
                    <a:pt x="739" y="370"/>
                    <a:pt x="740" y="370"/>
                    <a:pt x="742" y="370"/>
                  </a:cubicBezTo>
                  <a:cubicBezTo>
                    <a:pt x="741" y="371"/>
                    <a:pt x="741" y="371"/>
                    <a:pt x="740" y="372"/>
                  </a:cubicBezTo>
                  <a:cubicBezTo>
                    <a:pt x="738" y="374"/>
                    <a:pt x="736" y="377"/>
                    <a:pt x="736" y="380"/>
                  </a:cubicBezTo>
                  <a:cubicBezTo>
                    <a:pt x="736" y="381"/>
                    <a:pt x="737" y="383"/>
                    <a:pt x="739" y="384"/>
                  </a:cubicBezTo>
                  <a:cubicBezTo>
                    <a:pt x="741" y="386"/>
                    <a:pt x="742" y="388"/>
                    <a:pt x="744" y="390"/>
                  </a:cubicBezTo>
                  <a:cubicBezTo>
                    <a:pt x="746" y="392"/>
                    <a:pt x="748" y="392"/>
                    <a:pt x="751" y="392"/>
                  </a:cubicBezTo>
                  <a:cubicBezTo>
                    <a:pt x="752" y="392"/>
                    <a:pt x="753" y="392"/>
                    <a:pt x="754" y="392"/>
                  </a:cubicBezTo>
                  <a:cubicBezTo>
                    <a:pt x="755" y="392"/>
                    <a:pt x="756" y="392"/>
                    <a:pt x="757" y="392"/>
                  </a:cubicBezTo>
                  <a:cubicBezTo>
                    <a:pt x="757" y="392"/>
                    <a:pt x="758" y="392"/>
                    <a:pt x="758" y="392"/>
                  </a:cubicBezTo>
                  <a:cubicBezTo>
                    <a:pt x="759" y="393"/>
                    <a:pt x="759" y="394"/>
                    <a:pt x="758" y="395"/>
                  </a:cubicBezTo>
                  <a:cubicBezTo>
                    <a:pt x="758" y="396"/>
                    <a:pt x="758" y="397"/>
                    <a:pt x="759" y="398"/>
                  </a:cubicBezTo>
                  <a:cubicBezTo>
                    <a:pt x="759" y="402"/>
                    <a:pt x="763" y="407"/>
                    <a:pt x="769" y="407"/>
                  </a:cubicBezTo>
                  <a:cubicBezTo>
                    <a:pt x="770" y="407"/>
                    <a:pt x="770" y="407"/>
                    <a:pt x="771" y="407"/>
                  </a:cubicBezTo>
                  <a:cubicBezTo>
                    <a:pt x="776" y="405"/>
                    <a:pt x="776" y="401"/>
                    <a:pt x="776" y="399"/>
                  </a:cubicBezTo>
                  <a:cubicBezTo>
                    <a:pt x="775" y="397"/>
                    <a:pt x="776" y="396"/>
                    <a:pt x="776" y="396"/>
                  </a:cubicBezTo>
                  <a:cubicBezTo>
                    <a:pt x="777" y="396"/>
                    <a:pt x="779" y="395"/>
                    <a:pt x="781" y="395"/>
                  </a:cubicBezTo>
                  <a:cubicBezTo>
                    <a:pt x="783" y="395"/>
                    <a:pt x="784" y="395"/>
                    <a:pt x="785" y="395"/>
                  </a:cubicBezTo>
                  <a:cubicBezTo>
                    <a:pt x="786" y="396"/>
                    <a:pt x="788" y="398"/>
                    <a:pt x="789" y="399"/>
                  </a:cubicBezTo>
                  <a:cubicBezTo>
                    <a:pt x="792" y="401"/>
                    <a:pt x="795" y="403"/>
                    <a:pt x="798" y="404"/>
                  </a:cubicBezTo>
                  <a:cubicBezTo>
                    <a:pt x="801" y="405"/>
                    <a:pt x="803" y="405"/>
                    <a:pt x="806" y="405"/>
                  </a:cubicBezTo>
                  <a:cubicBezTo>
                    <a:pt x="808" y="405"/>
                    <a:pt x="809" y="405"/>
                    <a:pt x="811" y="405"/>
                  </a:cubicBezTo>
                  <a:cubicBezTo>
                    <a:pt x="812" y="405"/>
                    <a:pt x="813" y="405"/>
                    <a:pt x="814" y="405"/>
                  </a:cubicBezTo>
                  <a:cubicBezTo>
                    <a:pt x="814" y="405"/>
                    <a:pt x="814" y="405"/>
                    <a:pt x="815" y="405"/>
                  </a:cubicBezTo>
                  <a:cubicBezTo>
                    <a:pt x="817" y="405"/>
                    <a:pt x="819" y="405"/>
                    <a:pt x="822" y="405"/>
                  </a:cubicBezTo>
                  <a:cubicBezTo>
                    <a:pt x="823" y="405"/>
                    <a:pt x="823" y="405"/>
                    <a:pt x="823" y="405"/>
                  </a:cubicBezTo>
                  <a:cubicBezTo>
                    <a:pt x="823" y="405"/>
                    <a:pt x="824" y="405"/>
                    <a:pt x="824" y="405"/>
                  </a:cubicBezTo>
                  <a:cubicBezTo>
                    <a:pt x="826" y="405"/>
                    <a:pt x="827" y="405"/>
                    <a:pt x="828" y="405"/>
                  </a:cubicBezTo>
                  <a:cubicBezTo>
                    <a:pt x="829" y="405"/>
                    <a:pt x="830" y="404"/>
                    <a:pt x="831" y="404"/>
                  </a:cubicBezTo>
                  <a:cubicBezTo>
                    <a:pt x="832" y="404"/>
                    <a:pt x="835" y="405"/>
                    <a:pt x="836" y="405"/>
                  </a:cubicBezTo>
                  <a:cubicBezTo>
                    <a:pt x="839" y="406"/>
                    <a:pt x="842" y="407"/>
                    <a:pt x="845" y="407"/>
                  </a:cubicBezTo>
                  <a:cubicBezTo>
                    <a:pt x="848" y="407"/>
                    <a:pt x="850" y="406"/>
                    <a:pt x="851" y="404"/>
                  </a:cubicBezTo>
                  <a:cubicBezTo>
                    <a:pt x="853" y="403"/>
                    <a:pt x="853" y="400"/>
                    <a:pt x="853" y="398"/>
                  </a:cubicBezTo>
                  <a:cubicBezTo>
                    <a:pt x="853" y="389"/>
                    <a:pt x="844" y="382"/>
                    <a:pt x="837" y="378"/>
                  </a:cubicBezTo>
                  <a:cubicBezTo>
                    <a:pt x="834" y="377"/>
                    <a:pt x="832" y="376"/>
                    <a:pt x="829" y="375"/>
                  </a:cubicBezTo>
                  <a:cubicBezTo>
                    <a:pt x="824" y="373"/>
                    <a:pt x="820" y="371"/>
                    <a:pt x="816" y="368"/>
                  </a:cubicBezTo>
                  <a:cubicBezTo>
                    <a:pt x="814" y="367"/>
                    <a:pt x="812" y="367"/>
                    <a:pt x="810" y="366"/>
                  </a:cubicBezTo>
                  <a:cubicBezTo>
                    <a:pt x="809" y="366"/>
                    <a:pt x="808" y="366"/>
                    <a:pt x="807" y="365"/>
                  </a:cubicBezTo>
                  <a:cubicBezTo>
                    <a:pt x="803" y="364"/>
                    <a:pt x="798" y="361"/>
                    <a:pt x="794" y="359"/>
                  </a:cubicBezTo>
                  <a:cubicBezTo>
                    <a:pt x="793" y="358"/>
                    <a:pt x="791" y="357"/>
                    <a:pt x="790" y="357"/>
                  </a:cubicBezTo>
                  <a:cubicBezTo>
                    <a:pt x="788" y="355"/>
                    <a:pt x="786" y="354"/>
                    <a:pt x="785" y="353"/>
                  </a:cubicBezTo>
                  <a:cubicBezTo>
                    <a:pt x="785" y="352"/>
                    <a:pt x="785" y="352"/>
                    <a:pt x="785" y="352"/>
                  </a:cubicBezTo>
                  <a:cubicBezTo>
                    <a:pt x="786" y="352"/>
                    <a:pt x="788" y="353"/>
                    <a:pt x="789" y="353"/>
                  </a:cubicBezTo>
                  <a:cubicBezTo>
                    <a:pt x="791" y="354"/>
                    <a:pt x="792" y="354"/>
                    <a:pt x="793" y="354"/>
                  </a:cubicBezTo>
                  <a:cubicBezTo>
                    <a:pt x="794" y="354"/>
                    <a:pt x="795" y="354"/>
                    <a:pt x="796" y="354"/>
                  </a:cubicBezTo>
                  <a:cubicBezTo>
                    <a:pt x="797" y="354"/>
                    <a:pt x="797" y="354"/>
                    <a:pt x="798" y="354"/>
                  </a:cubicBezTo>
                  <a:cubicBezTo>
                    <a:pt x="799" y="354"/>
                    <a:pt x="799" y="354"/>
                    <a:pt x="800" y="354"/>
                  </a:cubicBezTo>
                  <a:cubicBezTo>
                    <a:pt x="801" y="354"/>
                    <a:pt x="802" y="354"/>
                    <a:pt x="802" y="355"/>
                  </a:cubicBezTo>
                  <a:cubicBezTo>
                    <a:pt x="806" y="355"/>
                    <a:pt x="809" y="357"/>
                    <a:pt x="812" y="358"/>
                  </a:cubicBezTo>
                  <a:cubicBezTo>
                    <a:pt x="815" y="359"/>
                    <a:pt x="817" y="360"/>
                    <a:pt x="819" y="361"/>
                  </a:cubicBezTo>
                  <a:cubicBezTo>
                    <a:pt x="820" y="361"/>
                    <a:pt x="821" y="362"/>
                    <a:pt x="822" y="362"/>
                  </a:cubicBezTo>
                  <a:cubicBezTo>
                    <a:pt x="823" y="362"/>
                    <a:pt x="824" y="361"/>
                    <a:pt x="825" y="361"/>
                  </a:cubicBezTo>
                  <a:cubicBezTo>
                    <a:pt x="826" y="361"/>
                    <a:pt x="827" y="361"/>
                    <a:pt x="827" y="361"/>
                  </a:cubicBezTo>
                  <a:cubicBezTo>
                    <a:pt x="827" y="361"/>
                    <a:pt x="828" y="361"/>
                    <a:pt x="828" y="361"/>
                  </a:cubicBezTo>
                  <a:cubicBezTo>
                    <a:pt x="828" y="361"/>
                    <a:pt x="829" y="362"/>
                    <a:pt x="830" y="362"/>
                  </a:cubicBezTo>
                  <a:cubicBezTo>
                    <a:pt x="831" y="363"/>
                    <a:pt x="832" y="365"/>
                    <a:pt x="834" y="365"/>
                  </a:cubicBezTo>
                  <a:cubicBezTo>
                    <a:pt x="835" y="366"/>
                    <a:pt x="836" y="366"/>
                    <a:pt x="838" y="366"/>
                  </a:cubicBezTo>
                  <a:cubicBezTo>
                    <a:pt x="838" y="366"/>
                    <a:pt x="839" y="366"/>
                    <a:pt x="840" y="366"/>
                  </a:cubicBezTo>
                  <a:cubicBezTo>
                    <a:pt x="841" y="366"/>
                    <a:pt x="842" y="366"/>
                    <a:pt x="842" y="366"/>
                  </a:cubicBezTo>
                  <a:cubicBezTo>
                    <a:pt x="843" y="366"/>
                    <a:pt x="843" y="366"/>
                    <a:pt x="843" y="366"/>
                  </a:cubicBezTo>
                  <a:cubicBezTo>
                    <a:pt x="844" y="366"/>
                    <a:pt x="845" y="366"/>
                    <a:pt x="846" y="367"/>
                  </a:cubicBezTo>
                  <a:cubicBezTo>
                    <a:pt x="847" y="367"/>
                    <a:pt x="847" y="367"/>
                    <a:pt x="847" y="367"/>
                  </a:cubicBezTo>
                  <a:cubicBezTo>
                    <a:pt x="848" y="368"/>
                    <a:pt x="848" y="368"/>
                    <a:pt x="849" y="368"/>
                  </a:cubicBezTo>
                  <a:cubicBezTo>
                    <a:pt x="850" y="369"/>
                    <a:pt x="851" y="369"/>
                    <a:pt x="852" y="370"/>
                  </a:cubicBezTo>
                  <a:cubicBezTo>
                    <a:pt x="854" y="371"/>
                    <a:pt x="855" y="371"/>
                    <a:pt x="857" y="371"/>
                  </a:cubicBezTo>
                  <a:cubicBezTo>
                    <a:pt x="859" y="371"/>
                    <a:pt x="861" y="370"/>
                    <a:pt x="862" y="367"/>
                  </a:cubicBezTo>
                  <a:cubicBezTo>
                    <a:pt x="863" y="365"/>
                    <a:pt x="862" y="362"/>
                    <a:pt x="861" y="360"/>
                  </a:cubicBezTo>
                  <a:cubicBezTo>
                    <a:pt x="861" y="360"/>
                    <a:pt x="861" y="360"/>
                    <a:pt x="862" y="359"/>
                  </a:cubicBezTo>
                  <a:close/>
                  <a:moveTo>
                    <a:pt x="493" y="120"/>
                  </a:moveTo>
                  <a:cubicBezTo>
                    <a:pt x="493" y="120"/>
                    <a:pt x="493" y="121"/>
                    <a:pt x="493" y="121"/>
                  </a:cubicBezTo>
                  <a:cubicBezTo>
                    <a:pt x="492" y="120"/>
                    <a:pt x="490" y="120"/>
                    <a:pt x="489" y="120"/>
                  </a:cubicBezTo>
                  <a:cubicBezTo>
                    <a:pt x="489" y="120"/>
                    <a:pt x="489" y="120"/>
                    <a:pt x="489" y="120"/>
                  </a:cubicBezTo>
                  <a:cubicBezTo>
                    <a:pt x="490" y="120"/>
                    <a:pt x="490" y="120"/>
                    <a:pt x="490" y="120"/>
                  </a:cubicBezTo>
                  <a:cubicBezTo>
                    <a:pt x="492" y="118"/>
                    <a:pt x="493" y="116"/>
                    <a:pt x="494" y="115"/>
                  </a:cubicBezTo>
                  <a:cubicBezTo>
                    <a:pt x="494" y="116"/>
                    <a:pt x="493" y="120"/>
                    <a:pt x="493" y="120"/>
                  </a:cubicBezTo>
                  <a:close/>
                  <a:moveTo>
                    <a:pt x="457" y="346"/>
                  </a:moveTo>
                  <a:cubicBezTo>
                    <a:pt x="452" y="346"/>
                    <a:pt x="448" y="345"/>
                    <a:pt x="445" y="342"/>
                  </a:cubicBezTo>
                  <a:cubicBezTo>
                    <a:pt x="444" y="341"/>
                    <a:pt x="444" y="341"/>
                    <a:pt x="444" y="341"/>
                  </a:cubicBezTo>
                  <a:cubicBezTo>
                    <a:pt x="443" y="340"/>
                    <a:pt x="442" y="339"/>
                    <a:pt x="441" y="338"/>
                  </a:cubicBezTo>
                  <a:cubicBezTo>
                    <a:pt x="440" y="336"/>
                    <a:pt x="439" y="335"/>
                    <a:pt x="438" y="333"/>
                  </a:cubicBezTo>
                  <a:cubicBezTo>
                    <a:pt x="437" y="331"/>
                    <a:pt x="435" y="330"/>
                    <a:pt x="433" y="329"/>
                  </a:cubicBezTo>
                  <a:cubicBezTo>
                    <a:pt x="431" y="328"/>
                    <a:pt x="430" y="327"/>
                    <a:pt x="428" y="326"/>
                  </a:cubicBezTo>
                  <a:cubicBezTo>
                    <a:pt x="430" y="326"/>
                    <a:pt x="433" y="326"/>
                    <a:pt x="435" y="327"/>
                  </a:cubicBezTo>
                  <a:cubicBezTo>
                    <a:pt x="437" y="328"/>
                    <a:pt x="439" y="329"/>
                    <a:pt x="440" y="330"/>
                  </a:cubicBezTo>
                  <a:cubicBezTo>
                    <a:pt x="443" y="332"/>
                    <a:pt x="445" y="334"/>
                    <a:pt x="447" y="336"/>
                  </a:cubicBezTo>
                  <a:cubicBezTo>
                    <a:pt x="448" y="338"/>
                    <a:pt x="450" y="340"/>
                    <a:pt x="453" y="342"/>
                  </a:cubicBezTo>
                  <a:cubicBezTo>
                    <a:pt x="453" y="342"/>
                    <a:pt x="454" y="342"/>
                    <a:pt x="454" y="343"/>
                  </a:cubicBezTo>
                  <a:cubicBezTo>
                    <a:pt x="455" y="344"/>
                    <a:pt x="456" y="345"/>
                    <a:pt x="457" y="345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7" y="346"/>
                  </a:cubicBezTo>
                  <a:close/>
                  <a:moveTo>
                    <a:pt x="567" y="79"/>
                  </a:moveTo>
                  <a:cubicBezTo>
                    <a:pt x="566" y="78"/>
                    <a:pt x="566" y="78"/>
                    <a:pt x="566" y="78"/>
                  </a:cubicBezTo>
                  <a:cubicBezTo>
                    <a:pt x="565" y="77"/>
                    <a:pt x="564" y="76"/>
                    <a:pt x="563" y="75"/>
                  </a:cubicBezTo>
                  <a:cubicBezTo>
                    <a:pt x="563" y="75"/>
                    <a:pt x="563" y="75"/>
                    <a:pt x="563" y="74"/>
                  </a:cubicBezTo>
                  <a:cubicBezTo>
                    <a:pt x="563" y="74"/>
                    <a:pt x="564" y="74"/>
                    <a:pt x="564" y="74"/>
                  </a:cubicBezTo>
                  <a:cubicBezTo>
                    <a:pt x="567" y="75"/>
                    <a:pt x="572" y="79"/>
                    <a:pt x="573" y="81"/>
                  </a:cubicBezTo>
                  <a:cubicBezTo>
                    <a:pt x="573" y="82"/>
                    <a:pt x="573" y="82"/>
                    <a:pt x="573" y="82"/>
                  </a:cubicBezTo>
                  <a:cubicBezTo>
                    <a:pt x="573" y="82"/>
                    <a:pt x="573" y="82"/>
                    <a:pt x="572" y="82"/>
                  </a:cubicBezTo>
                  <a:cubicBezTo>
                    <a:pt x="571" y="82"/>
                    <a:pt x="569" y="81"/>
                    <a:pt x="567" y="79"/>
                  </a:cubicBezTo>
                  <a:close/>
                  <a:moveTo>
                    <a:pt x="573" y="140"/>
                  </a:moveTo>
                  <a:cubicBezTo>
                    <a:pt x="573" y="140"/>
                    <a:pt x="574" y="140"/>
                    <a:pt x="574" y="140"/>
                  </a:cubicBezTo>
                  <a:cubicBezTo>
                    <a:pt x="574" y="140"/>
                    <a:pt x="574" y="140"/>
                    <a:pt x="574" y="140"/>
                  </a:cubicBezTo>
                  <a:cubicBezTo>
                    <a:pt x="575" y="140"/>
                    <a:pt x="575" y="141"/>
                    <a:pt x="575" y="142"/>
                  </a:cubicBezTo>
                  <a:cubicBezTo>
                    <a:pt x="575" y="142"/>
                    <a:pt x="576" y="143"/>
                    <a:pt x="576" y="144"/>
                  </a:cubicBezTo>
                  <a:cubicBezTo>
                    <a:pt x="575" y="143"/>
                    <a:pt x="574" y="142"/>
                    <a:pt x="573" y="140"/>
                  </a:cubicBezTo>
                  <a:close/>
                  <a:moveTo>
                    <a:pt x="739" y="259"/>
                  </a:moveTo>
                  <a:cubicBezTo>
                    <a:pt x="739" y="260"/>
                    <a:pt x="738" y="261"/>
                    <a:pt x="736" y="261"/>
                  </a:cubicBezTo>
                  <a:cubicBezTo>
                    <a:pt x="736" y="261"/>
                    <a:pt x="735" y="261"/>
                    <a:pt x="735" y="261"/>
                  </a:cubicBezTo>
                  <a:cubicBezTo>
                    <a:pt x="734" y="261"/>
                    <a:pt x="732" y="261"/>
                    <a:pt x="732" y="261"/>
                  </a:cubicBezTo>
                  <a:cubicBezTo>
                    <a:pt x="731" y="261"/>
                    <a:pt x="731" y="261"/>
                    <a:pt x="730" y="261"/>
                  </a:cubicBezTo>
                  <a:cubicBezTo>
                    <a:pt x="726" y="263"/>
                    <a:pt x="723" y="268"/>
                    <a:pt x="720" y="273"/>
                  </a:cubicBezTo>
                  <a:cubicBezTo>
                    <a:pt x="719" y="273"/>
                    <a:pt x="719" y="273"/>
                    <a:pt x="719" y="273"/>
                  </a:cubicBezTo>
                  <a:cubicBezTo>
                    <a:pt x="720" y="271"/>
                    <a:pt x="720" y="270"/>
                    <a:pt x="719" y="267"/>
                  </a:cubicBezTo>
                  <a:cubicBezTo>
                    <a:pt x="717" y="262"/>
                    <a:pt x="714" y="259"/>
                    <a:pt x="710" y="258"/>
                  </a:cubicBezTo>
                  <a:cubicBezTo>
                    <a:pt x="712" y="254"/>
                    <a:pt x="713" y="250"/>
                    <a:pt x="713" y="246"/>
                  </a:cubicBezTo>
                  <a:cubicBezTo>
                    <a:pt x="716" y="247"/>
                    <a:pt x="719" y="249"/>
                    <a:pt x="723" y="250"/>
                  </a:cubicBezTo>
                  <a:cubicBezTo>
                    <a:pt x="725" y="250"/>
                    <a:pt x="727" y="251"/>
                    <a:pt x="729" y="251"/>
                  </a:cubicBezTo>
                  <a:cubicBezTo>
                    <a:pt x="731" y="251"/>
                    <a:pt x="734" y="251"/>
                    <a:pt x="736" y="252"/>
                  </a:cubicBezTo>
                  <a:cubicBezTo>
                    <a:pt x="738" y="253"/>
                    <a:pt x="739" y="255"/>
                    <a:pt x="740" y="257"/>
                  </a:cubicBezTo>
                  <a:cubicBezTo>
                    <a:pt x="740" y="258"/>
                    <a:pt x="740" y="259"/>
                    <a:pt x="739" y="259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6" name="Google Shape;466;p105"/>
            <p:cNvSpPr/>
            <p:nvPr/>
          </p:nvSpPr>
          <p:spPr>
            <a:xfrm>
              <a:off x="2650" y="834"/>
              <a:ext cx="45" cy="37"/>
            </a:xfrm>
            <a:custGeom>
              <a:rect b="b" l="l" r="r" t="t"/>
              <a:pathLst>
                <a:path extrusionOk="0" h="14" w="17">
                  <a:moveTo>
                    <a:pt x="16" y="2"/>
                  </a:moveTo>
                  <a:cubicBezTo>
                    <a:pt x="15" y="0"/>
                    <a:pt x="14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8" y="1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4" y="3"/>
                    <a:pt x="2" y="4"/>
                    <a:pt x="1" y="7"/>
                  </a:cubicBezTo>
                  <a:cubicBezTo>
                    <a:pt x="0" y="7"/>
                    <a:pt x="0" y="9"/>
                    <a:pt x="1" y="11"/>
                  </a:cubicBezTo>
                  <a:cubicBezTo>
                    <a:pt x="2" y="14"/>
                    <a:pt x="4" y="14"/>
                    <a:pt x="5" y="14"/>
                  </a:cubicBezTo>
                  <a:cubicBezTo>
                    <a:pt x="7" y="14"/>
                    <a:pt x="9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3" y="10"/>
                    <a:pt x="15" y="9"/>
                    <a:pt x="16" y="7"/>
                  </a:cubicBezTo>
                  <a:cubicBezTo>
                    <a:pt x="17" y="6"/>
                    <a:pt x="17" y="3"/>
                    <a:pt x="16" y="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7" name="Google Shape;467;p105"/>
            <p:cNvSpPr/>
            <p:nvPr/>
          </p:nvSpPr>
          <p:spPr>
            <a:xfrm>
              <a:off x="3899" y="2203"/>
              <a:ext cx="53" cy="55"/>
            </a:xfrm>
            <a:custGeom>
              <a:rect b="b" l="l" r="r" t="t"/>
              <a:pathLst>
                <a:path extrusionOk="0" h="21" w="20">
                  <a:moveTo>
                    <a:pt x="19" y="8"/>
                  </a:moveTo>
                  <a:cubicBezTo>
                    <a:pt x="18" y="5"/>
                    <a:pt x="16" y="3"/>
                    <a:pt x="14" y="3"/>
                  </a:cubicBezTo>
                  <a:cubicBezTo>
                    <a:pt x="13" y="2"/>
                    <a:pt x="12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3" y="7"/>
                    <a:pt x="0" y="8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5"/>
                    <a:pt x="1" y="17"/>
                    <a:pt x="3" y="19"/>
                  </a:cubicBezTo>
                  <a:cubicBezTo>
                    <a:pt x="4" y="20"/>
                    <a:pt x="6" y="21"/>
                    <a:pt x="7" y="21"/>
                  </a:cubicBezTo>
                  <a:cubicBezTo>
                    <a:pt x="10" y="21"/>
                    <a:pt x="11" y="19"/>
                    <a:pt x="12" y="18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9" y="14"/>
                    <a:pt x="20" y="11"/>
                    <a:pt x="19" y="8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8" name="Google Shape;468;p105"/>
            <p:cNvSpPr/>
            <p:nvPr/>
          </p:nvSpPr>
          <p:spPr>
            <a:xfrm>
              <a:off x="4079" y="2149"/>
              <a:ext cx="850" cy="856"/>
            </a:xfrm>
            <a:custGeom>
              <a:rect b="b" l="l" r="r" t="t"/>
              <a:pathLst>
                <a:path extrusionOk="0" h="322" w="320">
                  <a:moveTo>
                    <a:pt x="320" y="207"/>
                  </a:moveTo>
                  <a:cubicBezTo>
                    <a:pt x="319" y="206"/>
                    <a:pt x="319" y="206"/>
                    <a:pt x="319" y="206"/>
                  </a:cubicBezTo>
                  <a:cubicBezTo>
                    <a:pt x="319" y="204"/>
                    <a:pt x="319" y="202"/>
                    <a:pt x="316" y="200"/>
                  </a:cubicBezTo>
                  <a:cubicBezTo>
                    <a:pt x="314" y="198"/>
                    <a:pt x="311" y="198"/>
                    <a:pt x="310" y="198"/>
                  </a:cubicBezTo>
                  <a:cubicBezTo>
                    <a:pt x="309" y="198"/>
                    <a:pt x="308" y="198"/>
                    <a:pt x="307" y="198"/>
                  </a:cubicBezTo>
                  <a:cubicBezTo>
                    <a:pt x="306" y="198"/>
                    <a:pt x="306" y="198"/>
                    <a:pt x="305" y="198"/>
                  </a:cubicBezTo>
                  <a:cubicBezTo>
                    <a:pt x="304" y="198"/>
                    <a:pt x="304" y="198"/>
                    <a:pt x="303" y="198"/>
                  </a:cubicBezTo>
                  <a:cubicBezTo>
                    <a:pt x="303" y="197"/>
                    <a:pt x="303" y="197"/>
                    <a:pt x="302" y="195"/>
                  </a:cubicBezTo>
                  <a:cubicBezTo>
                    <a:pt x="302" y="193"/>
                    <a:pt x="302" y="192"/>
                    <a:pt x="303" y="190"/>
                  </a:cubicBezTo>
                  <a:cubicBezTo>
                    <a:pt x="303" y="189"/>
                    <a:pt x="303" y="189"/>
                    <a:pt x="303" y="188"/>
                  </a:cubicBezTo>
                  <a:cubicBezTo>
                    <a:pt x="303" y="186"/>
                    <a:pt x="303" y="183"/>
                    <a:pt x="301" y="181"/>
                  </a:cubicBezTo>
                  <a:cubicBezTo>
                    <a:pt x="300" y="180"/>
                    <a:pt x="299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79"/>
                    <a:pt x="298" y="179"/>
                    <a:pt x="298" y="179"/>
                  </a:cubicBezTo>
                  <a:cubicBezTo>
                    <a:pt x="299" y="177"/>
                    <a:pt x="300" y="174"/>
                    <a:pt x="296" y="170"/>
                  </a:cubicBezTo>
                  <a:cubicBezTo>
                    <a:pt x="293" y="167"/>
                    <a:pt x="290" y="166"/>
                    <a:pt x="286" y="164"/>
                  </a:cubicBezTo>
                  <a:cubicBezTo>
                    <a:pt x="284" y="164"/>
                    <a:pt x="283" y="163"/>
                    <a:pt x="281" y="163"/>
                  </a:cubicBezTo>
                  <a:cubicBezTo>
                    <a:pt x="281" y="163"/>
                    <a:pt x="281" y="163"/>
                    <a:pt x="280" y="163"/>
                  </a:cubicBezTo>
                  <a:cubicBezTo>
                    <a:pt x="279" y="163"/>
                    <a:pt x="279" y="163"/>
                    <a:pt x="278" y="162"/>
                  </a:cubicBezTo>
                  <a:cubicBezTo>
                    <a:pt x="277" y="162"/>
                    <a:pt x="275" y="162"/>
                    <a:pt x="274" y="161"/>
                  </a:cubicBezTo>
                  <a:cubicBezTo>
                    <a:pt x="273" y="161"/>
                    <a:pt x="272" y="161"/>
                    <a:pt x="272" y="161"/>
                  </a:cubicBezTo>
                  <a:cubicBezTo>
                    <a:pt x="271" y="161"/>
                    <a:pt x="269" y="161"/>
                    <a:pt x="268" y="161"/>
                  </a:cubicBezTo>
                  <a:cubicBezTo>
                    <a:pt x="268" y="161"/>
                    <a:pt x="267" y="161"/>
                    <a:pt x="267" y="161"/>
                  </a:cubicBezTo>
                  <a:cubicBezTo>
                    <a:pt x="264" y="161"/>
                    <a:pt x="261" y="163"/>
                    <a:pt x="261" y="163"/>
                  </a:cubicBezTo>
                  <a:cubicBezTo>
                    <a:pt x="260" y="164"/>
                    <a:pt x="259" y="165"/>
                    <a:pt x="258" y="166"/>
                  </a:cubicBezTo>
                  <a:cubicBezTo>
                    <a:pt x="258" y="165"/>
                    <a:pt x="257" y="164"/>
                    <a:pt x="257" y="163"/>
                  </a:cubicBezTo>
                  <a:cubicBezTo>
                    <a:pt x="256" y="161"/>
                    <a:pt x="254" y="161"/>
                    <a:pt x="253" y="160"/>
                  </a:cubicBezTo>
                  <a:cubicBezTo>
                    <a:pt x="253" y="160"/>
                    <a:pt x="252" y="160"/>
                    <a:pt x="252" y="159"/>
                  </a:cubicBezTo>
                  <a:cubicBezTo>
                    <a:pt x="252" y="159"/>
                    <a:pt x="251" y="159"/>
                    <a:pt x="251" y="158"/>
                  </a:cubicBezTo>
                  <a:cubicBezTo>
                    <a:pt x="250" y="158"/>
                    <a:pt x="249" y="157"/>
                    <a:pt x="247" y="156"/>
                  </a:cubicBezTo>
                  <a:cubicBezTo>
                    <a:pt x="246" y="156"/>
                    <a:pt x="244" y="155"/>
                    <a:pt x="242" y="155"/>
                  </a:cubicBezTo>
                  <a:cubicBezTo>
                    <a:pt x="241" y="155"/>
                    <a:pt x="240" y="155"/>
                    <a:pt x="239" y="155"/>
                  </a:cubicBezTo>
                  <a:cubicBezTo>
                    <a:pt x="234" y="156"/>
                    <a:pt x="233" y="158"/>
                    <a:pt x="231" y="162"/>
                  </a:cubicBezTo>
                  <a:cubicBezTo>
                    <a:pt x="231" y="163"/>
                    <a:pt x="231" y="163"/>
                    <a:pt x="231" y="163"/>
                  </a:cubicBezTo>
                  <a:cubicBezTo>
                    <a:pt x="230" y="164"/>
                    <a:pt x="230" y="165"/>
                    <a:pt x="229" y="166"/>
                  </a:cubicBezTo>
                  <a:cubicBezTo>
                    <a:pt x="229" y="166"/>
                    <a:pt x="229" y="166"/>
                    <a:pt x="229" y="167"/>
                  </a:cubicBezTo>
                  <a:cubicBezTo>
                    <a:pt x="228" y="167"/>
                    <a:pt x="228" y="167"/>
                    <a:pt x="227" y="167"/>
                  </a:cubicBezTo>
                  <a:cubicBezTo>
                    <a:pt x="226" y="168"/>
                    <a:pt x="225" y="170"/>
                    <a:pt x="224" y="171"/>
                  </a:cubicBezTo>
                  <a:cubicBezTo>
                    <a:pt x="224" y="172"/>
                    <a:pt x="223" y="173"/>
                    <a:pt x="223" y="173"/>
                  </a:cubicBezTo>
                  <a:cubicBezTo>
                    <a:pt x="222" y="174"/>
                    <a:pt x="222" y="175"/>
                    <a:pt x="221" y="175"/>
                  </a:cubicBezTo>
                  <a:cubicBezTo>
                    <a:pt x="220" y="176"/>
                    <a:pt x="219" y="177"/>
                    <a:pt x="218" y="178"/>
                  </a:cubicBezTo>
                  <a:cubicBezTo>
                    <a:pt x="218" y="178"/>
                    <a:pt x="218" y="178"/>
                    <a:pt x="218" y="178"/>
                  </a:cubicBezTo>
                  <a:cubicBezTo>
                    <a:pt x="218" y="178"/>
                    <a:pt x="218" y="177"/>
                    <a:pt x="218" y="177"/>
                  </a:cubicBezTo>
                  <a:cubicBezTo>
                    <a:pt x="218" y="176"/>
                    <a:pt x="218" y="176"/>
                    <a:pt x="218" y="175"/>
                  </a:cubicBezTo>
                  <a:cubicBezTo>
                    <a:pt x="218" y="175"/>
                    <a:pt x="218" y="175"/>
                    <a:pt x="218" y="175"/>
                  </a:cubicBezTo>
                  <a:cubicBezTo>
                    <a:pt x="219" y="174"/>
                    <a:pt x="219" y="172"/>
                    <a:pt x="219" y="172"/>
                  </a:cubicBezTo>
                  <a:cubicBezTo>
                    <a:pt x="220" y="172"/>
                    <a:pt x="220" y="171"/>
                    <a:pt x="221" y="171"/>
                  </a:cubicBezTo>
                  <a:cubicBezTo>
                    <a:pt x="222" y="171"/>
                    <a:pt x="223" y="170"/>
                    <a:pt x="224" y="169"/>
                  </a:cubicBezTo>
                  <a:cubicBezTo>
                    <a:pt x="226" y="168"/>
                    <a:pt x="226" y="166"/>
                    <a:pt x="227" y="164"/>
                  </a:cubicBezTo>
                  <a:cubicBezTo>
                    <a:pt x="227" y="163"/>
                    <a:pt x="227" y="163"/>
                    <a:pt x="227" y="162"/>
                  </a:cubicBezTo>
                  <a:cubicBezTo>
                    <a:pt x="228" y="161"/>
                    <a:pt x="230" y="160"/>
                    <a:pt x="231" y="159"/>
                  </a:cubicBezTo>
                  <a:cubicBezTo>
                    <a:pt x="232" y="158"/>
                    <a:pt x="232" y="158"/>
                    <a:pt x="232" y="158"/>
                  </a:cubicBezTo>
                  <a:cubicBezTo>
                    <a:pt x="232" y="157"/>
                    <a:pt x="233" y="157"/>
                    <a:pt x="234" y="156"/>
                  </a:cubicBezTo>
                  <a:cubicBezTo>
                    <a:pt x="235" y="155"/>
                    <a:pt x="237" y="154"/>
                    <a:pt x="239" y="152"/>
                  </a:cubicBezTo>
                  <a:cubicBezTo>
                    <a:pt x="241" y="149"/>
                    <a:pt x="241" y="146"/>
                    <a:pt x="240" y="144"/>
                  </a:cubicBezTo>
                  <a:cubicBezTo>
                    <a:pt x="240" y="142"/>
                    <a:pt x="238" y="141"/>
                    <a:pt x="236" y="140"/>
                  </a:cubicBezTo>
                  <a:cubicBezTo>
                    <a:pt x="235" y="140"/>
                    <a:pt x="234" y="139"/>
                    <a:pt x="233" y="139"/>
                  </a:cubicBezTo>
                  <a:cubicBezTo>
                    <a:pt x="231" y="139"/>
                    <a:pt x="229" y="140"/>
                    <a:pt x="228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6" y="140"/>
                    <a:pt x="225" y="140"/>
                  </a:cubicBezTo>
                  <a:cubicBezTo>
                    <a:pt x="225" y="140"/>
                    <a:pt x="223" y="139"/>
                    <a:pt x="222" y="139"/>
                  </a:cubicBezTo>
                  <a:cubicBezTo>
                    <a:pt x="221" y="138"/>
                    <a:pt x="221" y="138"/>
                    <a:pt x="220" y="138"/>
                  </a:cubicBezTo>
                  <a:cubicBezTo>
                    <a:pt x="217" y="138"/>
                    <a:pt x="213" y="140"/>
                    <a:pt x="211" y="143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6"/>
                    <a:pt x="209" y="147"/>
                    <a:pt x="208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6" y="147"/>
                    <a:pt x="204" y="147"/>
                    <a:pt x="204" y="146"/>
                  </a:cubicBezTo>
                  <a:cubicBezTo>
                    <a:pt x="203" y="146"/>
                    <a:pt x="203" y="145"/>
                    <a:pt x="203" y="145"/>
                  </a:cubicBezTo>
                  <a:cubicBezTo>
                    <a:pt x="202" y="144"/>
                    <a:pt x="201" y="142"/>
                    <a:pt x="199" y="141"/>
                  </a:cubicBezTo>
                  <a:cubicBezTo>
                    <a:pt x="198" y="140"/>
                    <a:pt x="196" y="140"/>
                    <a:pt x="195" y="140"/>
                  </a:cubicBezTo>
                  <a:cubicBezTo>
                    <a:pt x="192" y="140"/>
                    <a:pt x="189" y="141"/>
                    <a:pt x="187" y="143"/>
                  </a:cubicBezTo>
                  <a:cubicBezTo>
                    <a:pt x="186" y="143"/>
                    <a:pt x="185" y="144"/>
                    <a:pt x="184" y="144"/>
                  </a:cubicBezTo>
                  <a:cubicBezTo>
                    <a:pt x="183" y="144"/>
                    <a:pt x="182" y="144"/>
                    <a:pt x="182" y="143"/>
                  </a:cubicBezTo>
                  <a:cubicBezTo>
                    <a:pt x="181" y="143"/>
                    <a:pt x="179" y="142"/>
                    <a:pt x="177" y="142"/>
                  </a:cubicBezTo>
                  <a:cubicBezTo>
                    <a:pt x="176" y="142"/>
                    <a:pt x="175" y="142"/>
                    <a:pt x="174" y="143"/>
                  </a:cubicBezTo>
                  <a:cubicBezTo>
                    <a:pt x="172" y="144"/>
                    <a:pt x="171" y="145"/>
                    <a:pt x="170" y="147"/>
                  </a:cubicBezTo>
                  <a:cubicBezTo>
                    <a:pt x="169" y="148"/>
                    <a:pt x="169" y="149"/>
                    <a:pt x="168" y="149"/>
                  </a:cubicBezTo>
                  <a:cubicBezTo>
                    <a:pt x="168" y="149"/>
                    <a:pt x="167" y="149"/>
                    <a:pt x="166" y="149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5" y="148"/>
                    <a:pt x="165" y="148"/>
                    <a:pt x="165" y="148"/>
                  </a:cubicBezTo>
                  <a:cubicBezTo>
                    <a:pt x="165" y="146"/>
                    <a:pt x="166" y="141"/>
                    <a:pt x="162" y="139"/>
                  </a:cubicBezTo>
                  <a:cubicBezTo>
                    <a:pt x="162" y="138"/>
                    <a:pt x="161" y="138"/>
                    <a:pt x="160" y="138"/>
                  </a:cubicBezTo>
                  <a:cubicBezTo>
                    <a:pt x="160" y="138"/>
                    <a:pt x="160" y="137"/>
                    <a:pt x="160" y="137"/>
                  </a:cubicBezTo>
                  <a:cubicBezTo>
                    <a:pt x="160" y="136"/>
                    <a:pt x="160" y="134"/>
                    <a:pt x="158" y="133"/>
                  </a:cubicBezTo>
                  <a:cubicBezTo>
                    <a:pt x="157" y="132"/>
                    <a:pt x="156" y="132"/>
                    <a:pt x="155" y="132"/>
                  </a:cubicBezTo>
                  <a:cubicBezTo>
                    <a:pt x="153" y="132"/>
                    <a:pt x="152" y="132"/>
                    <a:pt x="151" y="133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1" y="133"/>
                    <a:pt x="150" y="133"/>
                    <a:pt x="150" y="133"/>
                  </a:cubicBezTo>
                  <a:cubicBezTo>
                    <a:pt x="149" y="133"/>
                    <a:pt x="148" y="133"/>
                    <a:pt x="148" y="132"/>
                  </a:cubicBezTo>
                  <a:cubicBezTo>
                    <a:pt x="146" y="132"/>
                    <a:pt x="144" y="132"/>
                    <a:pt x="142" y="132"/>
                  </a:cubicBezTo>
                  <a:cubicBezTo>
                    <a:pt x="141" y="132"/>
                    <a:pt x="140" y="132"/>
                    <a:pt x="139" y="132"/>
                  </a:cubicBezTo>
                  <a:cubicBezTo>
                    <a:pt x="138" y="132"/>
                    <a:pt x="138" y="132"/>
                    <a:pt x="138" y="132"/>
                  </a:cubicBezTo>
                  <a:cubicBezTo>
                    <a:pt x="137" y="132"/>
                    <a:pt x="137" y="131"/>
                    <a:pt x="136" y="131"/>
                  </a:cubicBezTo>
                  <a:cubicBezTo>
                    <a:pt x="134" y="131"/>
                    <a:pt x="134" y="132"/>
                    <a:pt x="133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2"/>
                    <a:pt x="129" y="131"/>
                    <a:pt x="128" y="129"/>
                  </a:cubicBezTo>
                  <a:cubicBezTo>
                    <a:pt x="126" y="127"/>
                    <a:pt x="124" y="126"/>
                    <a:pt x="121" y="124"/>
                  </a:cubicBezTo>
                  <a:cubicBezTo>
                    <a:pt x="120" y="124"/>
                    <a:pt x="119" y="123"/>
                    <a:pt x="118" y="123"/>
                  </a:cubicBezTo>
                  <a:cubicBezTo>
                    <a:pt x="117" y="123"/>
                    <a:pt x="116" y="123"/>
                    <a:pt x="116" y="122"/>
                  </a:cubicBezTo>
                  <a:cubicBezTo>
                    <a:pt x="115" y="121"/>
                    <a:pt x="114" y="120"/>
                    <a:pt x="112" y="119"/>
                  </a:cubicBezTo>
                  <a:cubicBezTo>
                    <a:pt x="111" y="119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5" y="115"/>
                    <a:pt x="117" y="109"/>
                    <a:pt x="117" y="107"/>
                  </a:cubicBezTo>
                  <a:cubicBezTo>
                    <a:pt x="117" y="107"/>
                    <a:pt x="118" y="106"/>
                    <a:pt x="118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9" y="105"/>
                    <a:pt x="119" y="104"/>
                    <a:pt x="119" y="102"/>
                  </a:cubicBezTo>
                  <a:cubicBezTo>
                    <a:pt x="120" y="99"/>
                    <a:pt x="118" y="97"/>
                    <a:pt x="116" y="95"/>
                  </a:cubicBezTo>
                  <a:cubicBezTo>
                    <a:pt x="114" y="94"/>
                    <a:pt x="112" y="93"/>
                    <a:pt x="110" y="93"/>
                  </a:cubicBezTo>
                  <a:cubicBezTo>
                    <a:pt x="109" y="93"/>
                    <a:pt x="108" y="93"/>
                    <a:pt x="107" y="94"/>
                  </a:cubicBezTo>
                  <a:cubicBezTo>
                    <a:pt x="107" y="94"/>
                    <a:pt x="106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4" y="94"/>
                    <a:pt x="104" y="93"/>
                    <a:pt x="104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89"/>
                    <a:pt x="100" y="88"/>
                    <a:pt x="98" y="88"/>
                  </a:cubicBezTo>
                  <a:cubicBezTo>
                    <a:pt x="98" y="88"/>
                    <a:pt x="97" y="88"/>
                    <a:pt x="97" y="88"/>
                  </a:cubicBezTo>
                  <a:cubicBezTo>
                    <a:pt x="97" y="87"/>
                    <a:pt x="97" y="86"/>
                    <a:pt x="97" y="84"/>
                  </a:cubicBezTo>
                  <a:cubicBezTo>
                    <a:pt x="97" y="82"/>
                    <a:pt x="97" y="79"/>
                    <a:pt x="95" y="76"/>
                  </a:cubicBezTo>
                  <a:cubicBezTo>
                    <a:pt x="91" y="73"/>
                    <a:pt x="87" y="73"/>
                    <a:pt x="84" y="73"/>
                  </a:cubicBezTo>
                  <a:cubicBezTo>
                    <a:pt x="84" y="73"/>
                    <a:pt x="82" y="73"/>
                    <a:pt x="82" y="73"/>
                  </a:cubicBezTo>
                  <a:cubicBezTo>
                    <a:pt x="82" y="71"/>
                    <a:pt x="82" y="71"/>
                    <a:pt x="81" y="70"/>
                  </a:cubicBezTo>
                  <a:cubicBezTo>
                    <a:pt x="80" y="69"/>
                    <a:pt x="78" y="68"/>
                    <a:pt x="75" y="68"/>
                  </a:cubicBezTo>
                  <a:cubicBezTo>
                    <a:pt x="74" y="68"/>
                    <a:pt x="74" y="68"/>
                    <a:pt x="73" y="68"/>
                  </a:cubicBezTo>
                  <a:cubicBezTo>
                    <a:pt x="73" y="67"/>
                    <a:pt x="73" y="66"/>
                    <a:pt x="73" y="65"/>
                  </a:cubicBezTo>
                  <a:cubicBezTo>
                    <a:pt x="74" y="64"/>
                    <a:pt x="73" y="63"/>
                    <a:pt x="73" y="62"/>
                  </a:cubicBezTo>
                  <a:cubicBezTo>
                    <a:pt x="71" y="60"/>
                    <a:pt x="67" y="59"/>
                    <a:pt x="64" y="59"/>
                  </a:cubicBezTo>
                  <a:cubicBezTo>
                    <a:pt x="63" y="59"/>
                    <a:pt x="63" y="59"/>
                    <a:pt x="62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3" y="58"/>
                    <a:pt x="64" y="55"/>
                    <a:pt x="63" y="52"/>
                  </a:cubicBezTo>
                  <a:cubicBezTo>
                    <a:pt x="61" y="48"/>
                    <a:pt x="56" y="46"/>
                    <a:pt x="52" y="45"/>
                  </a:cubicBezTo>
                  <a:cubicBezTo>
                    <a:pt x="51" y="44"/>
                    <a:pt x="51" y="43"/>
                    <a:pt x="51" y="43"/>
                  </a:cubicBezTo>
                  <a:cubicBezTo>
                    <a:pt x="50" y="40"/>
                    <a:pt x="46" y="39"/>
                    <a:pt x="44" y="38"/>
                  </a:cubicBezTo>
                  <a:cubicBezTo>
                    <a:pt x="42" y="38"/>
                    <a:pt x="40" y="37"/>
                    <a:pt x="38" y="36"/>
                  </a:cubicBezTo>
                  <a:cubicBezTo>
                    <a:pt x="35" y="35"/>
                    <a:pt x="31" y="32"/>
                    <a:pt x="28" y="30"/>
                  </a:cubicBezTo>
                  <a:cubicBezTo>
                    <a:pt x="26" y="29"/>
                    <a:pt x="25" y="27"/>
                    <a:pt x="23" y="25"/>
                  </a:cubicBezTo>
                  <a:cubicBezTo>
                    <a:pt x="22" y="25"/>
                    <a:pt x="22" y="24"/>
                    <a:pt x="21" y="23"/>
                  </a:cubicBezTo>
                  <a:cubicBezTo>
                    <a:pt x="20" y="22"/>
                    <a:pt x="19" y="20"/>
                    <a:pt x="18" y="19"/>
                  </a:cubicBezTo>
                  <a:cubicBezTo>
                    <a:pt x="16" y="18"/>
                    <a:pt x="14" y="16"/>
                    <a:pt x="13" y="14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1" y="9"/>
                    <a:pt x="9" y="6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3" y="11"/>
                    <a:pt x="3" y="11"/>
                  </a:cubicBezTo>
                  <a:cubicBezTo>
                    <a:pt x="3" y="14"/>
                    <a:pt x="4" y="17"/>
                    <a:pt x="5" y="20"/>
                  </a:cubicBezTo>
                  <a:cubicBezTo>
                    <a:pt x="6" y="22"/>
                    <a:pt x="6" y="24"/>
                    <a:pt x="7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7"/>
                    <a:pt x="10" y="40"/>
                    <a:pt x="11" y="42"/>
                  </a:cubicBezTo>
                  <a:cubicBezTo>
                    <a:pt x="13" y="43"/>
                    <a:pt x="14" y="43"/>
                    <a:pt x="14" y="43"/>
                  </a:cubicBezTo>
                  <a:cubicBezTo>
                    <a:pt x="15" y="43"/>
                    <a:pt x="15" y="43"/>
                    <a:pt x="16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9" y="43"/>
                    <a:pt x="20" y="43"/>
                    <a:pt x="21" y="45"/>
                  </a:cubicBezTo>
                  <a:cubicBezTo>
                    <a:pt x="22" y="46"/>
                    <a:pt x="22" y="48"/>
                    <a:pt x="21" y="50"/>
                  </a:cubicBezTo>
                  <a:cubicBezTo>
                    <a:pt x="21" y="52"/>
                    <a:pt x="20" y="54"/>
                    <a:pt x="21" y="55"/>
                  </a:cubicBezTo>
                  <a:cubicBezTo>
                    <a:pt x="21" y="57"/>
                    <a:pt x="22" y="60"/>
                    <a:pt x="25" y="60"/>
                  </a:cubicBezTo>
                  <a:cubicBezTo>
                    <a:pt x="26" y="60"/>
                    <a:pt x="28" y="59"/>
                    <a:pt x="29" y="59"/>
                  </a:cubicBezTo>
                  <a:cubicBezTo>
                    <a:pt x="31" y="58"/>
                    <a:pt x="33" y="58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45" y="61"/>
                    <a:pt x="45" y="67"/>
                    <a:pt x="44" y="76"/>
                  </a:cubicBezTo>
                  <a:cubicBezTo>
                    <a:pt x="43" y="83"/>
                    <a:pt x="42" y="90"/>
                    <a:pt x="49" y="93"/>
                  </a:cubicBezTo>
                  <a:cubicBezTo>
                    <a:pt x="52" y="95"/>
                    <a:pt x="54" y="95"/>
                    <a:pt x="56" y="96"/>
                  </a:cubicBezTo>
                  <a:cubicBezTo>
                    <a:pt x="61" y="96"/>
                    <a:pt x="63" y="97"/>
                    <a:pt x="65" y="105"/>
                  </a:cubicBezTo>
                  <a:cubicBezTo>
                    <a:pt x="65" y="108"/>
                    <a:pt x="65" y="111"/>
                    <a:pt x="65" y="114"/>
                  </a:cubicBezTo>
                  <a:cubicBezTo>
                    <a:pt x="65" y="118"/>
                    <a:pt x="65" y="122"/>
                    <a:pt x="66" y="127"/>
                  </a:cubicBezTo>
                  <a:cubicBezTo>
                    <a:pt x="67" y="129"/>
                    <a:pt x="67" y="132"/>
                    <a:pt x="67" y="136"/>
                  </a:cubicBezTo>
                  <a:cubicBezTo>
                    <a:pt x="68" y="141"/>
                    <a:pt x="68" y="146"/>
                    <a:pt x="70" y="150"/>
                  </a:cubicBezTo>
                  <a:cubicBezTo>
                    <a:pt x="72" y="154"/>
                    <a:pt x="75" y="154"/>
                    <a:pt x="78" y="154"/>
                  </a:cubicBezTo>
                  <a:cubicBezTo>
                    <a:pt x="79" y="155"/>
                    <a:pt x="81" y="155"/>
                    <a:pt x="83" y="156"/>
                  </a:cubicBezTo>
                  <a:cubicBezTo>
                    <a:pt x="85" y="157"/>
                    <a:pt x="86" y="158"/>
                    <a:pt x="87" y="160"/>
                  </a:cubicBezTo>
                  <a:cubicBezTo>
                    <a:pt x="88" y="161"/>
                    <a:pt x="89" y="162"/>
                    <a:pt x="90" y="163"/>
                  </a:cubicBezTo>
                  <a:cubicBezTo>
                    <a:pt x="92" y="165"/>
                    <a:pt x="94" y="166"/>
                    <a:pt x="96" y="167"/>
                  </a:cubicBezTo>
                  <a:cubicBezTo>
                    <a:pt x="100" y="169"/>
                    <a:pt x="104" y="170"/>
                    <a:pt x="104" y="176"/>
                  </a:cubicBezTo>
                  <a:cubicBezTo>
                    <a:pt x="104" y="178"/>
                    <a:pt x="104" y="179"/>
                    <a:pt x="104" y="181"/>
                  </a:cubicBezTo>
                  <a:cubicBezTo>
                    <a:pt x="103" y="183"/>
                    <a:pt x="103" y="185"/>
                    <a:pt x="104" y="188"/>
                  </a:cubicBezTo>
                  <a:cubicBezTo>
                    <a:pt x="105" y="190"/>
                    <a:pt x="106" y="191"/>
                    <a:pt x="107" y="192"/>
                  </a:cubicBezTo>
                  <a:cubicBezTo>
                    <a:pt x="108" y="194"/>
                    <a:pt x="110" y="196"/>
                    <a:pt x="110" y="199"/>
                  </a:cubicBezTo>
                  <a:cubicBezTo>
                    <a:pt x="110" y="205"/>
                    <a:pt x="106" y="207"/>
                    <a:pt x="98" y="20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92" y="207"/>
                    <a:pt x="90" y="207"/>
                    <a:pt x="88" y="208"/>
                  </a:cubicBezTo>
                  <a:cubicBezTo>
                    <a:pt x="85" y="209"/>
                    <a:pt x="82" y="210"/>
                    <a:pt x="78" y="211"/>
                  </a:cubicBezTo>
                  <a:cubicBezTo>
                    <a:pt x="73" y="213"/>
                    <a:pt x="68" y="216"/>
                    <a:pt x="62" y="216"/>
                  </a:cubicBezTo>
                  <a:cubicBezTo>
                    <a:pt x="56" y="216"/>
                    <a:pt x="52" y="214"/>
                    <a:pt x="47" y="211"/>
                  </a:cubicBezTo>
                  <a:cubicBezTo>
                    <a:pt x="46" y="211"/>
                    <a:pt x="44" y="210"/>
                    <a:pt x="43" y="210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9" y="213"/>
                    <a:pt x="39" y="213"/>
                    <a:pt x="39" y="213"/>
                  </a:cubicBezTo>
                  <a:cubicBezTo>
                    <a:pt x="39" y="215"/>
                    <a:pt x="40" y="221"/>
                    <a:pt x="39" y="222"/>
                  </a:cubicBezTo>
                  <a:cubicBezTo>
                    <a:pt x="38" y="223"/>
                    <a:pt x="37" y="223"/>
                    <a:pt x="36" y="223"/>
                  </a:cubicBezTo>
                  <a:cubicBezTo>
                    <a:pt x="36" y="223"/>
                    <a:pt x="35" y="223"/>
                    <a:pt x="34" y="223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33" y="230"/>
                    <a:pt x="34" y="231"/>
                    <a:pt x="34" y="234"/>
                  </a:cubicBezTo>
                  <a:cubicBezTo>
                    <a:pt x="30" y="235"/>
                    <a:pt x="27" y="237"/>
                    <a:pt x="25" y="240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26" y="255"/>
                    <a:pt x="27" y="258"/>
                    <a:pt x="28" y="259"/>
                  </a:cubicBezTo>
                  <a:cubicBezTo>
                    <a:pt x="29" y="260"/>
                    <a:pt x="31" y="261"/>
                    <a:pt x="32" y="261"/>
                  </a:cubicBezTo>
                  <a:cubicBezTo>
                    <a:pt x="34" y="262"/>
                    <a:pt x="35" y="262"/>
                    <a:pt x="36" y="263"/>
                  </a:cubicBezTo>
                  <a:cubicBezTo>
                    <a:pt x="37" y="265"/>
                    <a:pt x="37" y="266"/>
                    <a:pt x="37" y="268"/>
                  </a:cubicBezTo>
                  <a:cubicBezTo>
                    <a:pt x="37" y="269"/>
                    <a:pt x="38" y="271"/>
                    <a:pt x="38" y="272"/>
                  </a:cubicBezTo>
                  <a:cubicBezTo>
                    <a:pt x="41" y="275"/>
                    <a:pt x="44" y="275"/>
                    <a:pt x="47" y="275"/>
                  </a:cubicBezTo>
                  <a:cubicBezTo>
                    <a:pt x="49" y="275"/>
                    <a:pt x="51" y="276"/>
                    <a:pt x="53" y="277"/>
                  </a:cubicBezTo>
                  <a:cubicBezTo>
                    <a:pt x="57" y="279"/>
                    <a:pt x="58" y="282"/>
                    <a:pt x="58" y="286"/>
                  </a:cubicBezTo>
                  <a:cubicBezTo>
                    <a:pt x="59" y="287"/>
                    <a:pt x="59" y="289"/>
                    <a:pt x="59" y="290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1" y="298"/>
                    <a:pt x="63" y="300"/>
                    <a:pt x="64" y="301"/>
                  </a:cubicBezTo>
                  <a:cubicBezTo>
                    <a:pt x="67" y="303"/>
                    <a:pt x="67" y="303"/>
                    <a:pt x="67" y="303"/>
                  </a:cubicBezTo>
                  <a:cubicBezTo>
                    <a:pt x="68" y="299"/>
                    <a:pt x="68" y="299"/>
                    <a:pt x="68" y="299"/>
                  </a:cubicBezTo>
                  <a:cubicBezTo>
                    <a:pt x="69" y="299"/>
                    <a:pt x="69" y="298"/>
                    <a:pt x="69" y="297"/>
                  </a:cubicBezTo>
                  <a:cubicBezTo>
                    <a:pt x="70" y="294"/>
                    <a:pt x="71" y="293"/>
                    <a:pt x="72" y="292"/>
                  </a:cubicBezTo>
                  <a:cubicBezTo>
                    <a:pt x="72" y="292"/>
                    <a:pt x="72" y="292"/>
                    <a:pt x="72" y="292"/>
                  </a:cubicBezTo>
                  <a:cubicBezTo>
                    <a:pt x="74" y="292"/>
                    <a:pt x="75" y="294"/>
                    <a:pt x="76" y="294"/>
                  </a:cubicBezTo>
                  <a:cubicBezTo>
                    <a:pt x="77" y="295"/>
                    <a:pt x="78" y="299"/>
                    <a:pt x="79" y="303"/>
                  </a:cubicBezTo>
                  <a:cubicBezTo>
                    <a:pt x="79" y="306"/>
                    <a:pt x="80" y="309"/>
                    <a:pt x="81" y="310"/>
                  </a:cubicBezTo>
                  <a:cubicBezTo>
                    <a:pt x="81" y="311"/>
                    <a:pt x="81" y="311"/>
                    <a:pt x="81" y="311"/>
                  </a:cubicBezTo>
                  <a:cubicBezTo>
                    <a:pt x="84" y="316"/>
                    <a:pt x="85" y="316"/>
                    <a:pt x="90" y="316"/>
                  </a:cubicBezTo>
                  <a:cubicBezTo>
                    <a:pt x="92" y="316"/>
                    <a:pt x="92" y="316"/>
                    <a:pt x="92" y="316"/>
                  </a:cubicBezTo>
                  <a:cubicBezTo>
                    <a:pt x="93" y="316"/>
                    <a:pt x="94" y="316"/>
                    <a:pt x="95" y="316"/>
                  </a:cubicBezTo>
                  <a:cubicBezTo>
                    <a:pt x="99" y="316"/>
                    <a:pt x="101" y="315"/>
                    <a:pt x="105" y="313"/>
                  </a:cubicBezTo>
                  <a:cubicBezTo>
                    <a:pt x="107" y="312"/>
                    <a:pt x="107" y="312"/>
                    <a:pt x="107" y="312"/>
                  </a:cubicBezTo>
                  <a:cubicBezTo>
                    <a:pt x="109" y="310"/>
                    <a:pt x="111" y="309"/>
                    <a:pt x="113" y="309"/>
                  </a:cubicBezTo>
                  <a:cubicBezTo>
                    <a:pt x="114" y="309"/>
                    <a:pt x="116" y="310"/>
                    <a:pt x="119" y="311"/>
                  </a:cubicBezTo>
                  <a:cubicBezTo>
                    <a:pt x="119" y="312"/>
                    <a:pt x="119" y="312"/>
                    <a:pt x="119" y="312"/>
                  </a:cubicBezTo>
                  <a:cubicBezTo>
                    <a:pt x="124" y="316"/>
                    <a:pt x="128" y="319"/>
                    <a:pt x="130" y="320"/>
                  </a:cubicBezTo>
                  <a:cubicBezTo>
                    <a:pt x="135" y="322"/>
                    <a:pt x="135" y="322"/>
                    <a:pt x="135" y="322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6" y="308"/>
                    <a:pt x="136" y="300"/>
                    <a:pt x="134" y="294"/>
                  </a:cubicBezTo>
                  <a:cubicBezTo>
                    <a:pt x="132" y="291"/>
                    <a:pt x="130" y="289"/>
                    <a:pt x="128" y="286"/>
                  </a:cubicBezTo>
                  <a:cubicBezTo>
                    <a:pt x="126" y="283"/>
                    <a:pt x="123" y="280"/>
                    <a:pt x="123" y="275"/>
                  </a:cubicBezTo>
                  <a:cubicBezTo>
                    <a:pt x="123" y="270"/>
                    <a:pt x="125" y="264"/>
                    <a:pt x="129" y="263"/>
                  </a:cubicBezTo>
                  <a:cubicBezTo>
                    <a:pt x="130" y="263"/>
                    <a:pt x="130" y="263"/>
                    <a:pt x="131" y="263"/>
                  </a:cubicBezTo>
                  <a:cubicBezTo>
                    <a:pt x="133" y="263"/>
                    <a:pt x="135" y="264"/>
                    <a:pt x="137" y="267"/>
                  </a:cubicBezTo>
                  <a:cubicBezTo>
                    <a:pt x="140" y="271"/>
                    <a:pt x="139" y="274"/>
                    <a:pt x="139" y="278"/>
                  </a:cubicBezTo>
                  <a:cubicBezTo>
                    <a:pt x="138" y="282"/>
                    <a:pt x="138" y="286"/>
                    <a:pt x="142" y="291"/>
                  </a:cubicBezTo>
                  <a:cubicBezTo>
                    <a:pt x="146" y="295"/>
                    <a:pt x="149" y="297"/>
                    <a:pt x="154" y="297"/>
                  </a:cubicBezTo>
                  <a:cubicBezTo>
                    <a:pt x="156" y="297"/>
                    <a:pt x="158" y="297"/>
                    <a:pt x="161" y="296"/>
                  </a:cubicBezTo>
                  <a:cubicBezTo>
                    <a:pt x="165" y="293"/>
                    <a:pt x="170" y="291"/>
                    <a:pt x="174" y="289"/>
                  </a:cubicBezTo>
                  <a:cubicBezTo>
                    <a:pt x="201" y="275"/>
                    <a:pt x="228" y="262"/>
                    <a:pt x="253" y="249"/>
                  </a:cubicBezTo>
                  <a:cubicBezTo>
                    <a:pt x="266" y="242"/>
                    <a:pt x="279" y="236"/>
                    <a:pt x="292" y="229"/>
                  </a:cubicBezTo>
                  <a:cubicBezTo>
                    <a:pt x="302" y="249"/>
                    <a:pt x="302" y="249"/>
                    <a:pt x="302" y="249"/>
                  </a:cubicBezTo>
                  <a:cubicBezTo>
                    <a:pt x="305" y="246"/>
                    <a:pt x="305" y="246"/>
                    <a:pt x="305" y="246"/>
                  </a:cubicBezTo>
                  <a:cubicBezTo>
                    <a:pt x="307" y="244"/>
                    <a:pt x="309" y="242"/>
                    <a:pt x="310" y="240"/>
                  </a:cubicBezTo>
                  <a:cubicBezTo>
                    <a:pt x="313" y="232"/>
                    <a:pt x="316" y="225"/>
                    <a:pt x="318" y="219"/>
                  </a:cubicBezTo>
                  <a:cubicBezTo>
                    <a:pt x="319" y="215"/>
                    <a:pt x="320" y="211"/>
                    <a:pt x="320" y="207"/>
                  </a:cubicBezTo>
                  <a:close/>
                  <a:moveTo>
                    <a:pt x="201" y="212"/>
                  </a:moveTo>
                  <a:cubicBezTo>
                    <a:pt x="201" y="206"/>
                    <a:pt x="201" y="202"/>
                    <a:pt x="204" y="198"/>
                  </a:cubicBezTo>
                  <a:cubicBezTo>
                    <a:pt x="205" y="197"/>
                    <a:pt x="207" y="196"/>
                    <a:pt x="208" y="195"/>
                  </a:cubicBezTo>
                  <a:cubicBezTo>
                    <a:pt x="208" y="194"/>
                    <a:pt x="209" y="193"/>
                    <a:pt x="210" y="192"/>
                  </a:cubicBezTo>
                  <a:cubicBezTo>
                    <a:pt x="211" y="191"/>
                    <a:pt x="213" y="189"/>
                    <a:pt x="214" y="187"/>
                  </a:cubicBezTo>
                  <a:cubicBezTo>
                    <a:pt x="214" y="188"/>
                    <a:pt x="214" y="188"/>
                    <a:pt x="214" y="189"/>
                  </a:cubicBezTo>
                  <a:cubicBezTo>
                    <a:pt x="214" y="190"/>
                    <a:pt x="214" y="191"/>
                    <a:pt x="214" y="192"/>
                  </a:cubicBezTo>
                  <a:cubicBezTo>
                    <a:pt x="213" y="195"/>
                    <a:pt x="212" y="197"/>
                    <a:pt x="209" y="199"/>
                  </a:cubicBezTo>
                  <a:cubicBezTo>
                    <a:pt x="208" y="200"/>
                    <a:pt x="207" y="200"/>
                    <a:pt x="206" y="202"/>
                  </a:cubicBezTo>
                  <a:cubicBezTo>
                    <a:pt x="203" y="205"/>
                    <a:pt x="203" y="209"/>
                    <a:pt x="202" y="212"/>
                  </a:cubicBezTo>
                  <a:cubicBezTo>
                    <a:pt x="202" y="214"/>
                    <a:pt x="202" y="215"/>
                    <a:pt x="201" y="216"/>
                  </a:cubicBezTo>
                  <a:cubicBezTo>
                    <a:pt x="201" y="216"/>
                    <a:pt x="201" y="215"/>
                    <a:pt x="201" y="214"/>
                  </a:cubicBezTo>
                  <a:cubicBezTo>
                    <a:pt x="201" y="213"/>
                    <a:pt x="201" y="213"/>
                    <a:pt x="201" y="21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69" name="Google Shape;469;p105"/>
            <p:cNvSpPr/>
            <p:nvPr/>
          </p:nvSpPr>
          <p:spPr>
            <a:xfrm>
              <a:off x="3989" y="1958"/>
              <a:ext cx="27" cy="32"/>
            </a:xfrm>
            <a:custGeom>
              <a:rect b="b" l="l" r="r" t="t"/>
              <a:pathLst>
                <a:path extrusionOk="0" h="12" w="10">
                  <a:moveTo>
                    <a:pt x="9" y="4"/>
                  </a:moveTo>
                  <a:cubicBezTo>
                    <a:pt x="9" y="3"/>
                    <a:pt x="8" y="3"/>
                    <a:pt x="7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4"/>
                    <a:pt x="0" y="7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10" y="7"/>
                    <a:pt x="9" y="4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0" name="Google Shape;470;p105"/>
            <p:cNvSpPr/>
            <p:nvPr/>
          </p:nvSpPr>
          <p:spPr>
            <a:xfrm>
              <a:off x="5086" y="2880"/>
              <a:ext cx="45" cy="45"/>
            </a:xfrm>
            <a:custGeom>
              <a:rect b="b" l="l" r="r" t="t"/>
              <a:pathLst>
                <a:path extrusionOk="0" h="17" w="17">
                  <a:moveTo>
                    <a:pt x="13" y="0"/>
                  </a:moveTo>
                  <a:cubicBezTo>
                    <a:pt x="12" y="0"/>
                    <a:pt x="11" y="1"/>
                    <a:pt x="10" y="1"/>
                  </a:cubicBezTo>
                  <a:cubicBezTo>
                    <a:pt x="7" y="3"/>
                    <a:pt x="3" y="7"/>
                    <a:pt x="2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6" y="17"/>
                    <a:pt x="7" y="17"/>
                    <a:pt x="8" y="16"/>
                  </a:cubicBezTo>
                  <a:cubicBezTo>
                    <a:pt x="10" y="15"/>
                    <a:pt x="11" y="13"/>
                    <a:pt x="11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6" y="9"/>
                    <a:pt x="17" y="7"/>
                    <a:pt x="17" y="4"/>
                  </a:cubicBezTo>
                  <a:cubicBezTo>
                    <a:pt x="17" y="0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1" name="Google Shape;471;p105"/>
            <p:cNvSpPr/>
            <p:nvPr/>
          </p:nvSpPr>
          <p:spPr>
            <a:xfrm>
              <a:off x="5126" y="2859"/>
              <a:ext cx="34" cy="29"/>
            </a:xfrm>
            <a:custGeom>
              <a:rect b="b" l="l" r="r" t="t"/>
              <a:pathLst>
                <a:path extrusionOk="0" h="11" w="13">
                  <a:moveTo>
                    <a:pt x="12" y="2"/>
                  </a:moveTo>
                  <a:cubicBezTo>
                    <a:pt x="11" y="1"/>
                    <a:pt x="10" y="0"/>
                    <a:pt x="7" y="0"/>
                  </a:cubicBezTo>
                  <a:cubicBezTo>
                    <a:pt x="5" y="0"/>
                    <a:pt x="1" y="1"/>
                    <a:pt x="0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0"/>
                    <a:pt x="12" y="8"/>
                    <a:pt x="13" y="5"/>
                  </a:cubicBezTo>
                  <a:cubicBezTo>
                    <a:pt x="13" y="4"/>
                    <a:pt x="13" y="3"/>
                    <a:pt x="12" y="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2" name="Google Shape;472;p105"/>
            <p:cNvSpPr/>
            <p:nvPr/>
          </p:nvSpPr>
          <p:spPr>
            <a:xfrm>
              <a:off x="3992" y="2025"/>
              <a:ext cx="61" cy="63"/>
            </a:xfrm>
            <a:custGeom>
              <a:rect b="b" l="l" r="r" t="t"/>
              <a:pathLst>
                <a:path extrusionOk="0" h="24" w="23">
                  <a:moveTo>
                    <a:pt x="22" y="15"/>
                  </a:moveTo>
                  <a:cubicBezTo>
                    <a:pt x="22" y="12"/>
                    <a:pt x="20" y="10"/>
                    <a:pt x="18" y="9"/>
                  </a:cubicBezTo>
                  <a:cubicBezTo>
                    <a:pt x="17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7"/>
                    <a:pt x="13" y="7"/>
                    <a:pt x="13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8"/>
                    <a:pt x="2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1" y="14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4" y="23"/>
                    <a:pt x="6" y="23"/>
                    <a:pt x="7" y="23"/>
                  </a:cubicBezTo>
                  <a:cubicBezTo>
                    <a:pt x="7" y="23"/>
                    <a:pt x="9" y="23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3" y="24"/>
                    <a:pt x="14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4"/>
                    <a:pt x="20" y="23"/>
                    <a:pt x="21" y="21"/>
                  </a:cubicBezTo>
                  <a:cubicBezTo>
                    <a:pt x="22" y="19"/>
                    <a:pt x="23" y="17"/>
                    <a:pt x="22" y="15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3" name="Google Shape;473;p105"/>
            <p:cNvSpPr/>
            <p:nvPr/>
          </p:nvSpPr>
          <p:spPr>
            <a:xfrm>
              <a:off x="4887" y="3111"/>
              <a:ext cx="42" cy="48"/>
            </a:xfrm>
            <a:custGeom>
              <a:rect b="b" l="l" r="r" t="t"/>
              <a:pathLst>
                <a:path extrusionOk="0" h="18" w="16">
                  <a:moveTo>
                    <a:pt x="14" y="3"/>
                  </a:moveTo>
                  <a:cubicBezTo>
                    <a:pt x="13" y="1"/>
                    <a:pt x="11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4" y="2"/>
                    <a:pt x="1" y="8"/>
                    <a:pt x="1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8"/>
                    <a:pt x="6" y="18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2" y="15"/>
                    <a:pt x="14" y="12"/>
                    <a:pt x="15" y="9"/>
                  </a:cubicBezTo>
                  <a:cubicBezTo>
                    <a:pt x="16" y="7"/>
                    <a:pt x="16" y="5"/>
                    <a:pt x="14" y="3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4" name="Google Shape;474;p105"/>
            <p:cNvSpPr/>
            <p:nvPr/>
          </p:nvSpPr>
          <p:spPr>
            <a:xfrm>
              <a:off x="3543" y="2080"/>
              <a:ext cx="45" cy="27"/>
            </a:xfrm>
            <a:custGeom>
              <a:rect b="b" l="l" r="r" t="t"/>
              <a:pathLst>
                <a:path extrusionOk="0" h="10" w="17">
                  <a:moveTo>
                    <a:pt x="16" y="2"/>
                  </a:moveTo>
                  <a:cubicBezTo>
                    <a:pt x="16" y="2"/>
                    <a:pt x="15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5" y="10"/>
                    <a:pt x="17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5" name="Google Shape;475;p105"/>
            <p:cNvSpPr/>
            <p:nvPr/>
          </p:nvSpPr>
          <p:spPr>
            <a:xfrm>
              <a:off x="3354" y="2040"/>
              <a:ext cx="64" cy="54"/>
            </a:xfrm>
            <a:custGeom>
              <a:rect b="b" l="l" r="r" t="t"/>
              <a:pathLst>
                <a:path extrusionOk="0" h="20" w="24">
                  <a:moveTo>
                    <a:pt x="23" y="8"/>
                  </a:moveTo>
                  <a:cubicBezTo>
                    <a:pt x="22" y="4"/>
                    <a:pt x="17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8" y="0"/>
                    <a:pt x="6" y="1"/>
                    <a:pt x="3" y="3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2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8"/>
                    <a:pt x="12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7" y="20"/>
                    <a:pt x="19" y="19"/>
                    <a:pt x="20" y="18"/>
                  </a:cubicBezTo>
                  <a:cubicBezTo>
                    <a:pt x="23" y="15"/>
                    <a:pt x="24" y="11"/>
                    <a:pt x="23" y="8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6" name="Google Shape;476;p105"/>
            <p:cNvSpPr/>
            <p:nvPr/>
          </p:nvSpPr>
          <p:spPr>
            <a:xfrm>
              <a:off x="3370" y="1985"/>
              <a:ext cx="29" cy="29"/>
            </a:xfrm>
            <a:custGeom>
              <a:rect b="b" l="l" r="r" t="t"/>
              <a:pathLst>
                <a:path extrusionOk="0" h="11" w="11">
                  <a:moveTo>
                    <a:pt x="10" y="3"/>
                  </a:moveTo>
                  <a:cubicBezTo>
                    <a:pt x="10" y="1"/>
                    <a:pt x="8" y="0"/>
                    <a:pt x="7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0" y="6"/>
                    <a:pt x="1" y="9"/>
                  </a:cubicBezTo>
                  <a:cubicBezTo>
                    <a:pt x="1" y="10"/>
                    <a:pt x="3" y="11"/>
                    <a:pt x="4" y="11"/>
                  </a:cubicBezTo>
                  <a:cubicBezTo>
                    <a:pt x="5" y="11"/>
                    <a:pt x="7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1" y="6"/>
                    <a:pt x="11" y="4"/>
                    <a:pt x="10" y="3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7" name="Google Shape;477;p105"/>
            <p:cNvSpPr/>
            <p:nvPr/>
          </p:nvSpPr>
          <p:spPr>
            <a:xfrm>
              <a:off x="3399" y="2014"/>
              <a:ext cx="56" cy="42"/>
            </a:xfrm>
            <a:custGeom>
              <a:rect b="b" l="l" r="r" t="t"/>
              <a:pathLst>
                <a:path extrusionOk="0" h="16" w="21">
                  <a:moveTo>
                    <a:pt x="18" y="3"/>
                  </a:moveTo>
                  <a:cubicBezTo>
                    <a:pt x="15" y="0"/>
                    <a:pt x="10" y="0"/>
                    <a:pt x="9" y="0"/>
                  </a:cubicBezTo>
                  <a:cubicBezTo>
                    <a:pt x="7" y="0"/>
                    <a:pt x="2" y="1"/>
                    <a:pt x="1" y="5"/>
                  </a:cubicBezTo>
                  <a:cubicBezTo>
                    <a:pt x="1" y="5"/>
                    <a:pt x="0" y="8"/>
                    <a:pt x="3" y="10"/>
                  </a:cubicBezTo>
                  <a:cubicBezTo>
                    <a:pt x="4" y="10"/>
                    <a:pt x="5" y="11"/>
                    <a:pt x="7" y="11"/>
                  </a:cubicBezTo>
                  <a:cubicBezTo>
                    <a:pt x="7" y="11"/>
                    <a:pt x="8" y="12"/>
                    <a:pt x="9" y="12"/>
                  </a:cubicBezTo>
                  <a:cubicBezTo>
                    <a:pt x="9" y="12"/>
                    <a:pt x="9" y="13"/>
                    <a:pt x="10" y="13"/>
                  </a:cubicBezTo>
                  <a:cubicBezTo>
                    <a:pt x="11" y="14"/>
                    <a:pt x="13" y="16"/>
                    <a:pt x="15" y="16"/>
                  </a:cubicBezTo>
                  <a:cubicBezTo>
                    <a:pt x="16" y="16"/>
                    <a:pt x="17" y="16"/>
                    <a:pt x="18" y="15"/>
                  </a:cubicBezTo>
                  <a:cubicBezTo>
                    <a:pt x="20" y="14"/>
                    <a:pt x="21" y="12"/>
                    <a:pt x="21" y="10"/>
                  </a:cubicBezTo>
                  <a:cubicBezTo>
                    <a:pt x="21" y="7"/>
                    <a:pt x="20" y="4"/>
                    <a:pt x="18" y="3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8" name="Google Shape;478;p105"/>
            <p:cNvSpPr/>
            <p:nvPr/>
          </p:nvSpPr>
          <p:spPr>
            <a:xfrm>
              <a:off x="3320" y="1538"/>
              <a:ext cx="167" cy="133"/>
            </a:xfrm>
            <a:custGeom>
              <a:rect b="b" l="l" r="r" t="t"/>
              <a:pathLst>
                <a:path extrusionOk="0" h="50" w="63">
                  <a:moveTo>
                    <a:pt x="59" y="7"/>
                  </a:moveTo>
                  <a:cubicBezTo>
                    <a:pt x="57" y="4"/>
                    <a:pt x="53" y="4"/>
                    <a:pt x="50" y="4"/>
                  </a:cubicBezTo>
                  <a:cubicBezTo>
                    <a:pt x="49" y="4"/>
                    <a:pt x="48" y="4"/>
                    <a:pt x="47" y="4"/>
                  </a:cubicBezTo>
                  <a:cubicBezTo>
                    <a:pt x="46" y="4"/>
                    <a:pt x="45" y="4"/>
                    <a:pt x="44" y="4"/>
                  </a:cubicBezTo>
                  <a:cubicBezTo>
                    <a:pt x="42" y="4"/>
                    <a:pt x="38" y="4"/>
                    <a:pt x="36" y="7"/>
                  </a:cubicBezTo>
                  <a:cubicBezTo>
                    <a:pt x="35" y="7"/>
                    <a:pt x="35" y="8"/>
                    <a:pt x="35" y="9"/>
                  </a:cubicBezTo>
                  <a:cubicBezTo>
                    <a:pt x="33" y="6"/>
                    <a:pt x="30" y="3"/>
                    <a:pt x="25" y="1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7" y="0"/>
                    <a:pt x="13" y="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3" y="14"/>
                    <a:pt x="2" y="19"/>
                  </a:cubicBezTo>
                  <a:cubicBezTo>
                    <a:pt x="0" y="28"/>
                    <a:pt x="1" y="40"/>
                    <a:pt x="8" y="47"/>
                  </a:cubicBezTo>
                  <a:cubicBezTo>
                    <a:pt x="10" y="49"/>
                    <a:pt x="14" y="50"/>
                    <a:pt x="18" y="50"/>
                  </a:cubicBezTo>
                  <a:cubicBezTo>
                    <a:pt x="25" y="50"/>
                    <a:pt x="31" y="46"/>
                    <a:pt x="35" y="42"/>
                  </a:cubicBezTo>
                  <a:cubicBezTo>
                    <a:pt x="42" y="35"/>
                    <a:pt x="40" y="24"/>
                    <a:pt x="38" y="17"/>
                  </a:cubicBezTo>
                  <a:cubicBezTo>
                    <a:pt x="39" y="19"/>
                    <a:pt x="40" y="20"/>
                    <a:pt x="43" y="21"/>
                  </a:cubicBezTo>
                  <a:cubicBezTo>
                    <a:pt x="43" y="21"/>
                    <a:pt x="44" y="21"/>
                    <a:pt x="45" y="21"/>
                  </a:cubicBezTo>
                  <a:cubicBezTo>
                    <a:pt x="46" y="21"/>
                    <a:pt x="47" y="21"/>
                    <a:pt x="48" y="21"/>
                  </a:cubicBezTo>
                  <a:cubicBezTo>
                    <a:pt x="48" y="21"/>
                    <a:pt x="49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cubicBezTo>
                    <a:pt x="51" y="21"/>
                    <a:pt x="53" y="21"/>
                    <a:pt x="54" y="21"/>
                  </a:cubicBezTo>
                  <a:cubicBezTo>
                    <a:pt x="54" y="21"/>
                    <a:pt x="55" y="21"/>
                    <a:pt x="55" y="21"/>
                  </a:cubicBezTo>
                  <a:cubicBezTo>
                    <a:pt x="58" y="20"/>
                    <a:pt x="61" y="19"/>
                    <a:pt x="62" y="16"/>
                  </a:cubicBezTo>
                  <a:cubicBezTo>
                    <a:pt x="63" y="13"/>
                    <a:pt x="62" y="10"/>
                    <a:pt x="59" y="7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79" name="Google Shape;479;p105"/>
            <p:cNvSpPr/>
            <p:nvPr/>
          </p:nvSpPr>
          <p:spPr>
            <a:xfrm>
              <a:off x="3373" y="1498"/>
              <a:ext cx="42" cy="46"/>
            </a:xfrm>
            <a:custGeom>
              <a:rect b="b" l="l" r="r" t="t"/>
              <a:pathLst>
                <a:path extrusionOk="0" h="17" w="16">
                  <a:moveTo>
                    <a:pt x="7" y="16"/>
                  </a:moveTo>
                  <a:cubicBezTo>
                    <a:pt x="8" y="17"/>
                    <a:pt x="9" y="17"/>
                    <a:pt x="10" y="17"/>
                  </a:cubicBezTo>
                  <a:cubicBezTo>
                    <a:pt x="12" y="17"/>
                    <a:pt x="13" y="16"/>
                    <a:pt x="14" y="15"/>
                  </a:cubicBezTo>
                  <a:cubicBezTo>
                    <a:pt x="15" y="14"/>
                    <a:pt x="16" y="12"/>
                    <a:pt x="15" y="10"/>
                  </a:cubicBezTo>
                  <a:cubicBezTo>
                    <a:pt x="15" y="8"/>
                    <a:pt x="14" y="6"/>
                    <a:pt x="13" y="5"/>
                  </a:cubicBezTo>
                  <a:cubicBezTo>
                    <a:pt x="12" y="5"/>
                    <a:pt x="11" y="4"/>
                    <a:pt x="11" y="4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3" y="0"/>
                    <a:pt x="1" y="2"/>
                    <a:pt x="1" y="6"/>
                  </a:cubicBezTo>
                  <a:cubicBezTo>
                    <a:pt x="0" y="10"/>
                    <a:pt x="4" y="14"/>
                    <a:pt x="7" y="16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0" name="Google Shape;480;p105"/>
            <p:cNvSpPr/>
            <p:nvPr/>
          </p:nvSpPr>
          <p:spPr>
            <a:xfrm>
              <a:off x="3314" y="2466"/>
              <a:ext cx="27" cy="31"/>
            </a:xfrm>
            <a:custGeom>
              <a:rect b="b" l="l" r="r" t="t"/>
              <a:pathLst>
                <a:path extrusionOk="0" h="12" w="10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1" y="8"/>
                    <a:pt x="1" y="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8" y="12"/>
                    <a:pt x="10" y="9"/>
                    <a:pt x="10" y="6"/>
                  </a:cubicBezTo>
                  <a:cubicBezTo>
                    <a:pt x="10" y="3"/>
                    <a:pt x="9" y="1"/>
                    <a:pt x="6" y="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1" name="Google Shape;481;p105"/>
            <p:cNvSpPr/>
            <p:nvPr/>
          </p:nvSpPr>
          <p:spPr>
            <a:xfrm>
              <a:off x="3389" y="2753"/>
              <a:ext cx="101" cy="98"/>
            </a:xfrm>
            <a:custGeom>
              <a:rect b="b" l="l" r="r" t="t"/>
              <a:pathLst>
                <a:path extrusionOk="0" h="37" w="38">
                  <a:moveTo>
                    <a:pt x="37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7"/>
                    <a:pt x="36" y="5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2" y="3"/>
                    <a:pt x="31" y="3"/>
                    <a:pt x="30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7" y="3"/>
                    <a:pt x="26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0" y="0"/>
                    <a:pt x="19" y="4"/>
                    <a:pt x="18" y="6"/>
                  </a:cubicBezTo>
                  <a:cubicBezTo>
                    <a:pt x="18" y="6"/>
                    <a:pt x="18" y="6"/>
                    <a:pt x="17" y="7"/>
                  </a:cubicBezTo>
                  <a:cubicBezTo>
                    <a:pt x="17" y="7"/>
                    <a:pt x="16" y="8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0" y="7"/>
                    <a:pt x="9" y="7"/>
                  </a:cubicBezTo>
                  <a:cubicBezTo>
                    <a:pt x="7" y="8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1" y="13"/>
                    <a:pt x="1" y="16"/>
                  </a:cubicBezTo>
                  <a:cubicBezTo>
                    <a:pt x="0" y="18"/>
                    <a:pt x="0" y="20"/>
                    <a:pt x="1" y="21"/>
                  </a:cubicBezTo>
                  <a:cubicBezTo>
                    <a:pt x="2" y="23"/>
                    <a:pt x="3" y="24"/>
                    <a:pt x="5" y="24"/>
                  </a:cubicBezTo>
                  <a:cubicBezTo>
                    <a:pt x="5" y="24"/>
                    <a:pt x="5" y="23"/>
                    <a:pt x="6" y="23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7"/>
                    <a:pt x="3" y="28"/>
                    <a:pt x="3" y="29"/>
                  </a:cubicBezTo>
                  <a:cubicBezTo>
                    <a:pt x="3" y="31"/>
                    <a:pt x="4" y="31"/>
                    <a:pt x="4" y="32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4" y="36"/>
                    <a:pt x="15" y="36"/>
                    <a:pt x="16" y="35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0"/>
                    <a:pt x="25" y="30"/>
                  </a:cubicBezTo>
                  <a:cubicBezTo>
                    <a:pt x="26" y="30"/>
                    <a:pt x="26" y="30"/>
                    <a:pt x="27" y="30"/>
                  </a:cubicBezTo>
                  <a:cubicBezTo>
                    <a:pt x="28" y="30"/>
                    <a:pt x="29" y="29"/>
                    <a:pt x="30" y="28"/>
                  </a:cubicBezTo>
                  <a:cubicBezTo>
                    <a:pt x="31" y="26"/>
                    <a:pt x="30" y="25"/>
                    <a:pt x="30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6" y="20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37" y="15"/>
                    <a:pt x="38" y="14"/>
                  </a:cubicBezTo>
                  <a:cubicBezTo>
                    <a:pt x="38" y="13"/>
                    <a:pt x="38" y="12"/>
                    <a:pt x="37" y="11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2" name="Google Shape;482;p105"/>
            <p:cNvSpPr/>
            <p:nvPr/>
          </p:nvSpPr>
          <p:spPr>
            <a:xfrm>
              <a:off x="3386" y="2657"/>
              <a:ext cx="24" cy="24"/>
            </a:xfrm>
            <a:custGeom>
              <a:rect b="b" l="l" r="r" t="t"/>
              <a:pathLst>
                <a:path extrusionOk="0" h="9" w="9">
                  <a:moveTo>
                    <a:pt x="5" y="9"/>
                  </a:moveTo>
                  <a:cubicBezTo>
                    <a:pt x="5" y="9"/>
                    <a:pt x="6" y="9"/>
                    <a:pt x="7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3"/>
                    <a:pt x="0" y="4"/>
                    <a:pt x="1" y="6"/>
                  </a:cubicBezTo>
                  <a:cubicBezTo>
                    <a:pt x="1" y="8"/>
                    <a:pt x="3" y="9"/>
                    <a:pt x="5" y="9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3" name="Google Shape;483;p105"/>
            <p:cNvSpPr/>
            <p:nvPr/>
          </p:nvSpPr>
          <p:spPr>
            <a:xfrm>
              <a:off x="3413" y="2734"/>
              <a:ext cx="23" cy="27"/>
            </a:xfrm>
            <a:custGeom>
              <a:rect b="b" l="l" r="r" t="t"/>
              <a:pathLst>
                <a:path extrusionOk="0" h="10" w="9">
                  <a:moveTo>
                    <a:pt x="2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7" y="9"/>
                    <a:pt x="8" y="8"/>
                  </a:cubicBezTo>
                  <a:cubicBezTo>
                    <a:pt x="9" y="7"/>
                    <a:pt x="9" y="6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3" y="0"/>
                    <a:pt x="1" y="2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4" name="Google Shape;484;p105"/>
            <p:cNvSpPr/>
            <p:nvPr/>
          </p:nvSpPr>
          <p:spPr>
            <a:xfrm>
              <a:off x="3325" y="3111"/>
              <a:ext cx="101" cy="61"/>
            </a:xfrm>
            <a:custGeom>
              <a:rect b="b" l="l" r="r" t="t"/>
              <a:pathLst>
                <a:path extrusionOk="0" h="23" w="38">
                  <a:moveTo>
                    <a:pt x="18" y="1"/>
                  </a:moveTo>
                  <a:cubicBezTo>
                    <a:pt x="18" y="1"/>
                    <a:pt x="18" y="0"/>
                    <a:pt x="17" y="0"/>
                  </a:cubicBezTo>
                  <a:cubicBezTo>
                    <a:pt x="13" y="0"/>
                    <a:pt x="3" y="4"/>
                    <a:pt x="1" y="9"/>
                  </a:cubicBezTo>
                  <a:cubicBezTo>
                    <a:pt x="0" y="11"/>
                    <a:pt x="0" y="14"/>
                    <a:pt x="2" y="16"/>
                  </a:cubicBezTo>
                  <a:cubicBezTo>
                    <a:pt x="4" y="18"/>
                    <a:pt x="8" y="18"/>
                    <a:pt x="13" y="19"/>
                  </a:cubicBezTo>
                  <a:cubicBezTo>
                    <a:pt x="15" y="20"/>
                    <a:pt x="16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2" y="22"/>
                    <a:pt x="26" y="23"/>
                    <a:pt x="31" y="23"/>
                  </a:cubicBezTo>
                  <a:cubicBezTo>
                    <a:pt x="33" y="23"/>
                    <a:pt x="34" y="23"/>
                    <a:pt x="36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0"/>
                    <a:pt x="26" y="2"/>
                    <a:pt x="18" y="1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5" name="Google Shape;485;p105"/>
            <p:cNvSpPr/>
            <p:nvPr/>
          </p:nvSpPr>
          <p:spPr>
            <a:xfrm>
              <a:off x="3115" y="2126"/>
              <a:ext cx="109" cy="106"/>
            </a:xfrm>
            <a:custGeom>
              <a:rect b="b" l="l" r="r" t="t"/>
              <a:pathLst>
                <a:path extrusionOk="0" h="40" w="41">
                  <a:moveTo>
                    <a:pt x="33" y="0"/>
                  </a:moveTo>
                  <a:cubicBezTo>
                    <a:pt x="30" y="0"/>
                    <a:pt x="27" y="1"/>
                    <a:pt x="24" y="3"/>
                  </a:cubicBezTo>
                  <a:cubicBezTo>
                    <a:pt x="22" y="4"/>
                    <a:pt x="20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3" y="5"/>
                    <a:pt x="11" y="5"/>
                    <a:pt x="10" y="7"/>
                  </a:cubicBezTo>
                  <a:cubicBezTo>
                    <a:pt x="7" y="9"/>
                    <a:pt x="5" y="12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2" y="21"/>
                    <a:pt x="0" y="25"/>
                    <a:pt x="2" y="29"/>
                  </a:cubicBezTo>
                  <a:cubicBezTo>
                    <a:pt x="2" y="30"/>
                    <a:pt x="2" y="30"/>
                    <a:pt x="3" y="31"/>
                  </a:cubicBezTo>
                  <a:cubicBezTo>
                    <a:pt x="3" y="34"/>
                    <a:pt x="5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ubicBezTo>
                    <a:pt x="16" y="36"/>
                    <a:pt x="17" y="36"/>
                    <a:pt x="19" y="35"/>
                  </a:cubicBezTo>
                  <a:cubicBezTo>
                    <a:pt x="23" y="34"/>
                    <a:pt x="26" y="32"/>
                    <a:pt x="29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32" y="23"/>
                    <a:pt x="34" y="21"/>
                    <a:pt x="35" y="19"/>
                  </a:cubicBezTo>
                  <a:cubicBezTo>
                    <a:pt x="37" y="16"/>
                    <a:pt x="41" y="12"/>
                    <a:pt x="40" y="6"/>
                  </a:cubicBezTo>
                  <a:cubicBezTo>
                    <a:pt x="39" y="0"/>
                    <a:pt x="35" y="0"/>
                    <a:pt x="33" y="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6" name="Google Shape;486;p105"/>
            <p:cNvSpPr/>
            <p:nvPr/>
          </p:nvSpPr>
          <p:spPr>
            <a:xfrm>
              <a:off x="3290" y="2163"/>
              <a:ext cx="69" cy="98"/>
            </a:xfrm>
            <a:custGeom>
              <a:rect b="b" l="l" r="r" t="t"/>
              <a:pathLst>
                <a:path extrusionOk="0" h="37" w="26">
                  <a:moveTo>
                    <a:pt x="15" y="37"/>
                  </a:moveTo>
                  <a:cubicBezTo>
                    <a:pt x="16" y="37"/>
                    <a:pt x="17" y="36"/>
                    <a:pt x="18" y="36"/>
                  </a:cubicBezTo>
                  <a:cubicBezTo>
                    <a:pt x="21" y="35"/>
                    <a:pt x="21" y="31"/>
                    <a:pt x="21" y="29"/>
                  </a:cubicBezTo>
                  <a:cubicBezTo>
                    <a:pt x="21" y="29"/>
                    <a:pt x="21" y="28"/>
                    <a:pt x="21" y="28"/>
                  </a:cubicBezTo>
                  <a:cubicBezTo>
                    <a:pt x="22" y="25"/>
                    <a:pt x="23" y="23"/>
                    <a:pt x="24" y="20"/>
                  </a:cubicBezTo>
                  <a:cubicBezTo>
                    <a:pt x="26" y="14"/>
                    <a:pt x="25" y="6"/>
                    <a:pt x="19" y="2"/>
                  </a:cubicBezTo>
                  <a:cubicBezTo>
                    <a:pt x="17" y="1"/>
                    <a:pt x="16" y="0"/>
                    <a:pt x="14" y="0"/>
                  </a:cubicBezTo>
                  <a:cubicBezTo>
                    <a:pt x="10" y="0"/>
                    <a:pt x="6" y="4"/>
                    <a:pt x="3" y="9"/>
                  </a:cubicBezTo>
                  <a:cubicBezTo>
                    <a:pt x="0" y="15"/>
                    <a:pt x="0" y="21"/>
                    <a:pt x="2" y="27"/>
                  </a:cubicBezTo>
                  <a:cubicBezTo>
                    <a:pt x="4" y="30"/>
                    <a:pt x="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7" name="Google Shape;487;p105"/>
            <p:cNvSpPr/>
            <p:nvPr/>
          </p:nvSpPr>
          <p:spPr>
            <a:xfrm>
              <a:off x="3322" y="2426"/>
              <a:ext cx="37" cy="48"/>
            </a:xfrm>
            <a:custGeom>
              <a:rect b="b" l="l" r="r" t="t"/>
              <a:pathLst>
                <a:path extrusionOk="0" h="18" w="14">
                  <a:moveTo>
                    <a:pt x="13" y="2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8" y="0"/>
                    <a:pt x="7" y="1"/>
                  </a:cubicBezTo>
                  <a:cubicBezTo>
                    <a:pt x="4" y="2"/>
                    <a:pt x="4" y="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0" y="11"/>
                    <a:pt x="0" y="13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2" y="17"/>
                    <a:pt x="3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7"/>
                    <a:pt x="8" y="15"/>
                    <a:pt x="9" y="14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1" y="12"/>
                    <a:pt x="12" y="11"/>
                    <a:pt x="12" y="10"/>
                  </a:cubicBezTo>
                  <a:cubicBezTo>
                    <a:pt x="13" y="8"/>
                    <a:pt x="14" y="5"/>
                    <a:pt x="13" y="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8" name="Google Shape;488;p105"/>
            <p:cNvSpPr/>
            <p:nvPr/>
          </p:nvSpPr>
          <p:spPr>
            <a:xfrm>
              <a:off x="608" y="2904"/>
              <a:ext cx="16" cy="32"/>
            </a:xfrm>
            <a:custGeom>
              <a:rect b="b" l="l" r="r" t="t"/>
              <a:pathLst>
                <a:path extrusionOk="0" h="12" w="6">
                  <a:moveTo>
                    <a:pt x="4" y="5"/>
                  </a:moveTo>
                  <a:cubicBezTo>
                    <a:pt x="4" y="4"/>
                    <a:pt x="4" y="2"/>
                    <a:pt x="3" y="2"/>
                  </a:cubicBezTo>
                  <a:cubicBezTo>
                    <a:pt x="0" y="0"/>
                    <a:pt x="0" y="3"/>
                    <a:pt x="1" y="5"/>
                  </a:cubicBezTo>
                  <a:cubicBezTo>
                    <a:pt x="1" y="6"/>
                    <a:pt x="2" y="6"/>
                    <a:pt x="2" y="7"/>
                  </a:cubicBezTo>
                  <a:cubicBezTo>
                    <a:pt x="3" y="8"/>
                    <a:pt x="3" y="12"/>
                    <a:pt x="5" y="11"/>
                  </a:cubicBezTo>
                  <a:cubicBezTo>
                    <a:pt x="6" y="10"/>
                    <a:pt x="5" y="8"/>
                    <a:pt x="5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89" name="Google Shape;489;p105"/>
            <p:cNvSpPr/>
            <p:nvPr/>
          </p:nvSpPr>
          <p:spPr>
            <a:xfrm>
              <a:off x="1051" y="2096"/>
              <a:ext cx="787" cy="1278"/>
            </a:xfrm>
            <a:custGeom>
              <a:rect b="b" l="l" r="r" t="t"/>
              <a:pathLst>
                <a:path extrusionOk="0" h="481" w="296">
                  <a:moveTo>
                    <a:pt x="267" y="110"/>
                  </a:moveTo>
                  <a:cubicBezTo>
                    <a:pt x="269" y="109"/>
                    <a:pt x="270" y="109"/>
                    <a:pt x="272" y="108"/>
                  </a:cubicBezTo>
                  <a:cubicBezTo>
                    <a:pt x="274" y="107"/>
                    <a:pt x="276" y="106"/>
                    <a:pt x="278" y="106"/>
                  </a:cubicBezTo>
                  <a:cubicBezTo>
                    <a:pt x="281" y="105"/>
                    <a:pt x="283" y="105"/>
                    <a:pt x="285" y="104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96" y="76"/>
                    <a:pt x="296" y="76"/>
                    <a:pt x="296" y="76"/>
                  </a:cubicBezTo>
                  <a:cubicBezTo>
                    <a:pt x="293" y="75"/>
                    <a:pt x="293" y="75"/>
                    <a:pt x="293" y="75"/>
                  </a:cubicBezTo>
                  <a:cubicBezTo>
                    <a:pt x="234" y="55"/>
                    <a:pt x="176" y="31"/>
                    <a:pt x="120" y="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0" y="14"/>
                    <a:pt x="104" y="26"/>
                    <a:pt x="99" y="37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2" y="50"/>
                    <a:pt x="88" y="59"/>
                    <a:pt x="83" y="69"/>
                  </a:cubicBezTo>
                  <a:cubicBezTo>
                    <a:pt x="76" y="83"/>
                    <a:pt x="69" y="97"/>
                    <a:pt x="62" y="110"/>
                  </a:cubicBezTo>
                  <a:cubicBezTo>
                    <a:pt x="50" y="135"/>
                    <a:pt x="38" y="160"/>
                    <a:pt x="24" y="184"/>
                  </a:cubicBezTo>
                  <a:cubicBezTo>
                    <a:pt x="23" y="186"/>
                    <a:pt x="22" y="188"/>
                    <a:pt x="20" y="191"/>
                  </a:cubicBezTo>
                  <a:cubicBezTo>
                    <a:pt x="10" y="207"/>
                    <a:pt x="0" y="226"/>
                    <a:pt x="5" y="235"/>
                  </a:cubicBezTo>
                  <a:cubicBezTo>
                    <a:pt x="6" y="238"/>
                    <a:pt x="8" y="238"/>
                    <a:pt x="10" y="239"/>
                  </a:cubicBezTo>
                  <a:cubicBezTo>
                    <a:pt x="11" y="240"/>
                    <a:pt x="12" y="240"/>
                    <a:pt x="14" y="241"/>
                  </a:cubicBezTo>
                  <a:cubicBezTo>
                    <a:pt x="20" y="246"/>
                    <a:pt x="21" y="255"/>
                    <a:pt x="22" y="263"/>
                  </a:cubicBezTo>
                  <a:cubicBezTo>
                    <a:pt x="23" y="266"/>
                    <a:pt x="23" y="266"/>
                    <a:pt x="23" y="266"/>
                  </a:cubicBezTo>
                  <a:cubicBezTo>
                    <a:pt x="23" y="268"/>
                    <a:pt x="23" y="270"/>
                    <a:pt x="23" y="272"/>
                  </a:cubicBezTo>
                  <a:cubicBezTo>
                    <a:pt x="23" y="275"/>
                    <a:pt x="23" y="277"/>
                    <a:pt x="23" y="280"/>
                  </a:cubicBezTo>
                  <a:cubicBezTo>
                    <a:pt x="24" y="283"/>
                    <a:pt x="25" y="284"/>
                    <a:pt x="25" y="284"/>
                  </a:cubicBezTo>
                  <a:cubicBezTo>
                    <a:pt x="29" y="287"/>
                    <a:pt x="29" y="287"/>
                    <a:pt x="29" y="287"/>
                  </a:cubicBezTo>
                  <a:cubicBezTo>
                    <a:pt x="29" y="285"/>
                    <a:pt x="29" y="285"/>
                    <a:pt x="29" y="285"/>
                  </a:cubicBezTo>
                  <a:cubicBezTo>
                    <a:pt x="30" y="286"/>
                    <a:pt x="31" y="286"/>
                    <a:pt x="33" y="287"/>
                  </a:cubicBezTo>
                  <a:cubicBezTo>
                    <a:pt x="39" y="291"/>
                    <a:pt x="38" y="302"/>
                    <a:pt x="38" y="310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20"/>
                    <a:pt x="39" y="322"/>
                    <a:pt x="42" y="325"/>
                  </a:cubicBezTo>
                  <a:cubicBezTo>
                    <a:pt x="44" y="327"/>
                    <a:pt x="45" y="329"/>
                    <a:pt x="47" y="333"/>
                  </a:cubicBezTo>
                  <a:cubicBezTo>
                    <a:pt x="50" y="338"/>
                    <a:pt x="52" y="346"/>
                    <a:pt x="53" y="353"/>
                  </a:cubicBezTo>
                  <a:cubicBezTo>
                    <a:pt x="53" y="355"/>
                    <a:pt x="54" y="356"/>
                    <a:pt x="54" y="358"/>
                  </a:cubicBezTo>
                  <a:cubicBezTo>
                    <a:pt x="55" y="364"/>
                    <a:pt x="58" y="368"/>
                    <a:pt x="60" y="372"/>
                  </a:cubicBezTo>
                  <a:cubicBezTo>
                    <a:pt x="62" y="374"/>
                    <a:pt x="64" y="377"/>
                    <a:pt x="65" y="380"/>
                  </a:cubicBezTo>
                  <a:cubicBezTo>
                    <a:pt x="68" y="388"/>
                    <a:pt x="65" y="398"/>
                    <a:pt x="62" y="405"/>
                  </a:cubicBezTo>
                  <a:cubicBezTo>
                    <a:pt x="62" y="407"/>
                    <a:pt x="61" y="411"/>
                    <a:pt x="61" y="411"/>
                  </a:cubicBezTo>
                  <a:cubicBezTo>
                    <a:pt x="58" y="419"/>
                    <a:pt x="55" y="427"/>
                    <a:pt x="57" y="437"/>
                  </a:cubicBezTo>
                  <a:cubicBezTo>
                    <a:pt x="58" y="439"/>
                    <a:pt x="59" y="441"/>
                    <a:pt x="60" y="444"/>
                  </a:cubicBezTo>
                  <a:cubicBezTo>
                    <a:pt x="60" y="445"/>
                    <a:pt x="60" y="445"/>
                    <a:pt x="60" y="445"/>
                  </a:cubicBezTo>
                  <a:cubicBezTo>
                    <a:pt x="61" y="446"/>
                    <a:pt x="61" y="446"/>
                    <a:pt x="61" y="446"/>
                  </a:cubicBezTo>
                  <a:cubicBezTo>
                    <a:pt x="62" y="447"/>
                    <a:pt x="62" y="447"/>
                    <a:pt x="62" y="447"/>
                  </a:cubicBezTo>
                  <a:cubicBezTo>
                    <a:pt x="91" y="458"/>
                    <a:pt x="123" y="469"/>
                    <a:pt x="156" y="480"/>
                  </a:cubicBezTo>
                  <a:cubicBezTo>
                    <a:pt x="159" y="481"/>
                    <a:pt x="159" y="481"/>
                    <a:pt x="159" y="481"/>
                  </a:cubicBezTo>
                  <a:cubicBezTo>
                    <a:pt x="286" y="106"/>
                    <a:pt x="286" y="106"/>
                    <a:pt x="286" y="106"/>
                  </a:cubicBezTo>
                  <a:cubicBezTo>
                    <a:pt x="280" y="109"/>
                    <a:pt x="280" y="109"/>
                    <a:pt x="280" y="109"/>
                  </a:cubicBezTo>
                  <a:cubicBezTo>
                    <a:pt x="278" y="109"/>
                    <a:pt x="277" y="110"/>
                    <a:pt x="276" y="110"/>
                  </a:cubicBezTo>
                  <a:cubicBezTo>
                    <a:pt x="275" y="111"/>
                    <a:pt x="273" y="112"/>
                    <a:pt x="272" y="113"/>
                  </a:cubicBezTo>
                  <a:cubicBezTo>
                    <a:pt x="269" y="116"/>
                    <a:pt x="265" y="119"/>
                    <a:pt x="263" y="119"/>
                  </a:cubicBezTo>
                  <a:cubicBezTo>
                    <a:pt x="262" y="119"/>
                    <a:pt x="261" y="117"/>
                    <a:pt x="261" y="116"/>
                  </a:cubicBezTo>
                  <a:cubicBezTo>
                    <a:pt x="260" y="113"/>
                    <a:pt x="261" y="112"/>
                    <a:pt x="267" y="11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0" name="Google Shape;490;p105"/>
            <p:cNvSpPr/>
            <p:nvPr/>
          </p:nvSpPr>
          <p:spPr>
            <a:xfrm>
              <a:off x="523" y="770"/>
              <a:ext cx="759" cy="1225"/>
            </a:xfrm>
            <a:custGeom>
              <a:rect b="b" l="l" r="r" t="t"/>
              <a:pathLst>
                <a:path extrusionOk="0" h="461" w="286">
                  <a:moveTo>
                    <a:pt x="283" y="59"/>
                  </a:moveTo>
                  <a:cubicBezTo>
                    <a:pt x="282" y="58"/>
                    <a:pt x="281" y="57"/>
                    <a:pt x="280" y="55"/>
                  </a:cubicBezTo>
                  <a:cubicBezTo>
                    <a:pt x="279" y="54"/>
                    <a:pt x="279" y="52"/>
                    <a:pt x="279" y="50"/>
                  </a:cubicBezTo>
                  <a:cubicBezTo>
                    <a:pt x="279" y="48"/>
                    <a:pt x="279" y="46"/>
                    <a:pt x="278" y="44"/>
                  </a:cubicBezTo>
                  <a:cubicBezTo>
                    <a:pt x="276" y="40"/>
                    <a:pt x="276" y="36"/>
                    <a:pt x="276" y="32"/>
                  </a:cubicBezTo>
                  <a:cubicBezTo>
                    <a:pt x="276" y="31"/>
                    <a:pt x="276" y="29"/>
                    <a:pt x="276" y="28"/>
                  </a:cubicBezTo>
                  <a:cubicBezTo>
                    <a:pt x="277" y="24"/>
                    <a:pt x="277" y="20"/>
                    <a:pt x="274" y="15"/>
                  </a:cubicBezTo>
                  <a:cubicBezTo>
                    <a:pt x="272" y="11"/>
                    <a:pt x="267" y="7"/>
                    <a:pt x="264" y="3"/>
                  </a:cubicBezTo>
                  <a:cubicBezTo>
                    <a:pt x="263" y="3"/>
                    <a:pt x="263" y="3"/>
                    <a:pt x="263" y="3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2" y="252"/>
                    <a:pt x="2" y="252"/>
                    <a:pt x="2" y="252"/>
                  </a:cubicBezTo>
                  <a:cubicBezTo>
                    <a:pt x="2" y="253"/>
                    <a:pt x="3" y="255"/>
                    <a:pt x="4" y="257"/>
                  </a:cubicBezTo>
                  <a:cubicBezTo>
                    <a:pt x="5" y="259"/>
                    <a:pt x="7" y="262"/>
                    <a:pt x="8" y="264"/>
                  </a:cubicBezTo>
                  <a:cubicBezTo>
                    <a:pt x="11" y="268"/>
                    <a:pt x="12" y="269"/>
                    <a:pt x="18" y="271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24" y="274"/>
                    <a:pt x="25" y="275"/>
                    <a:pt x="25" y="275"/>
                  </a:cubicBezTo>
                  <a:cubicBezTo>
                    <a:pt x="25" y="275"/>
                    <a:pt x="24" y="275"/>
                    <a:pt x="23" y="276"/>
                  </a:cubicBezTo>
                  <a:cubicBezTo>
                    <a:pt x="22" y="276"/>
                    <a:pt x="21" y="277"/>
                    <a:pt x="20" y="278"/>
                  </a:cubicBezTo>
                  <a:cubicBezTo>
                    <a:pt x="20" y="278"/>
                    <a:pt x="19" y="279"/>
                    <a:pt x="19" y="279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42" y="306"/>
                    <a:pt x="125" y="385"/>
                    <a:pt x="247" y="459"/>
                  </a:cubicBezTo>
                  <a:cubicBezTo>
                    <a:pt x="250" y="461"/>
                    <a:pt x="250" y="461"/>
                    <a:pt x="250" y="461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2" y="456"/>
                    <a:pt x="252" y="456"/>
                    <a:pt x="253" y="454"/>
                  </a:cubicBezTo>
                  <a:cubicBezTo>
                    <a:pt x="253" y="451"/>
                    <a:pt x="253" y="449"/>
                    <a:pt x="252" y="447"/>
                  </a:cubicBezTo>
                  <a:cubicBezTo>
                    <a:pt x="252" y="443"/>
                    <a:pt x="251" y="440"/>
                    <a:pt x="253" y="437"/>
                  </a:cubicBezTo>
                  <a:cubicBezTo>
                    <a:pt x="253" y="436"/>
                    <a:pt x="254" y="435"/>
                    <a:pt x="255" y="434"/>
                  </a:cubicBezTo>
                  <a:cubicBezTo>
                    <a:pt x="258" y="431"/>
                    <a:pt x="260" y="428"/>
                    <a:pt x="258" y="425"/>
                  </a:cubicBezTo>
                  <a:cubicBezTo>
                    <a:pt x="256" y="423"/>
                    <a:pt x="253" y="423"/>
                    <a:pt x="252" y="423"/>
                  </a:cubicBezTo>
                  <a:cubicBezTo>
                    <a:pt x="251" y="423"/>
                    <a:pt x="251" y="423"/>
                    <a:pt x="250" y="423"/>
                  </a:cubicBezTo>
                  <a:cubicBezTo>
                    <a:pt x="249" y="423"/>
                    <a:pt x="249" y="423"/>
                    <a:pt x="248" y="423"/>
                  </a:cubicBezTo>
                  <a:cubicBezTo>
                    <a:pt x="246" y="423"/>
                    <a:pt x="244" y="422"/>
                    <a:pt x="243" y="422"/>
                  </a:cubicBezTo>
                  <a:cubicBezTo>
                    <a:pt x="242" y="421"/>
                    <a:pt x="241" y="420"/>
                    <a:pt x="241" y="419"/>
                  </a:cubicBezTo>
                  <a:cubicBezTo>
                    <a:pt x="240" y="419"/>
                    <a:pt x="240" y="418"/>
                    <a:pt x="239" y="417"/>
                  </a:cubicBezTo>
                  <a:cubicBezTo>
                    <a:pt x="237" y="416"/>
                    <a:pt x="235" y="416"/>
                    <a:pt x="233" y="415"/>
                  </a:cubicBezTo>
                  <a:cubicBezTo>
                    <a:pt x="231" y="415"/>
                    <a:pt x="229" y="415"/>
                    <a:pt x="227" y="413"/>
                  </a:cubicBezTo>
                  <a:cubicBezTo>
                    <a:pt x="224" y="411"/>
                    <a:pt x="222" y="408"/>
                    <a:pt x="223" y="403"/>
                  </a:cubicBezTo>
                  <a:cubicBezTo>
                    <a:pt x="223" y="400"/>
                    <a:pt x="224" y="398"/>
                    <a:pt x="226" y="395"/>
                  </a:cubicBezTo>
                  <a:cubicBezTo>
                    <a:pt x="227" y="393"/>
                    <a:pt x="229" y="390"/>
                    <a:pt x="228" y="385"/>
                  </a:cubicBezTo>
                  <a:cubicBezTo>
                    <a:pt x="228" y="383"/>
                    <a:pt x="227" y="381"/>
                    <a:pt x="225" y="379"/>
                  </a:cubicBezTo>
                  <a:cubicBezTo>
                    <a:pt x="224" y="377"/>
                    <a:pt x="223" y="376"/>
                    <a:pt x="222" y="374"/>
                  </a:cubicBezTo>
                  <a:cubicBezTo>
                    <a:pt x="221" y="370"/>
                    <a:pt x="221" y="366"/>
                    <a:pt x="221" y="362"/>
                  </a:cubicBezTo>
                  <a:cubicBezTo>
                    <a:pt x="221" y="357"/>
                    <a:pt x="221" y="351"/>
                    <a:pt x="219" y="346"/>
                  </a:cubicBezTo>
                  <a:cubicBezTo>
                    <a:pt x="218" y="345"/>
                    <a:pt x="217" y="344"/>
                    <a:pt x="216" y="343"/>
                  </a:cubicBezTo>
                  <a:cubicBezTo>
                    <a:pt x="214" y="341"/>
                    <a:pt x="213" y="339"/>
                    <a:pt x="215" y="335"/>
                  </a:cubicBezTo>
                  <a:cubicBezTo>
                    <a:pt x="216" y="333"/>
                    <a:pt x="217" y="332"/>
                    <a:pt x="218" y="331"/>
                  </a:cubicBezTo>
                  <a:cubicBezTo>
                    <a:pt x="220" y="328"/>
                    <a:pt x="222" y="325"/>
                    <a:pt x="221" y="320"/>
                  </a:cubicBezTo>
                  <a:cubicBezTo>
                    <a:pt x="221" y="318"/>
                    <a:pt x="221" y="317"/>
                    <a:pt x="221" y="315"/>
                  </a:cubicBezTo>
                  <a:cubicBezTo>
                    <a:pt x="220" y="311"/>
                    <a:pt x="220" y="307"/>
                    <a:pt x="222" y="304"/>
                  </a:cubicBezTo>
                  <a:cubicBezTo>
                    <a:pt x="223" y="301"/>
                    <a:pt x="225" y="299"/>
                    <a:pt x="227" y="298"/>
                  </a:cubicBezTo>
                  <a:cubicBezTo>
                    <a:pt x="230" y="295"/>
                    <a:pt x="233" y="293"/>
                    <a:pt x="234" y="289"/>
                  </a:cubicBezTo>
                  <a:cubicBezTo>
                    <a:pt x="236" y="285"/>
                    <a:pt x="235" y="282"/>
                    <a:pt x="235" y="279"/>
                  </a:cubicBezTo>
                  <a:cubicBezTo>
                    <a:pt x="235" y="279"/>
                    <a:pt x="234" y="277"/>
                    <a:pt x="234" y="277"/>
                  </a:cubicBezTo>
                  <a:cubicBezTo>
                    <a:pt x="234" y="272"/>
                    <a:pt x="234" y="267"/>
                    <a:pt x="234" y="263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5" y="260"/>
                    <a:pt x="235" y="259"/>
                    <a:pt x="235" y="258"/>
                  </a:cubicBezTo>
                  <a:cubicBezTo>
                    <a:pt x="236" y="253"/>
                    <a:pt x="236" y="250"/>
                    <a:pt x="235" y="247"/>
                  </a:cubicBezTo>
                  <a:cubicBezTo>
                    <a:pt x="234" y="246"/>
                    <a:pt x="233" y="245"/>
                    <a:pt x="233" y="244"/>
                  </a:cubicBezTo>
                  <a:cubicBezTo>
                    <a:pt x="231" y="241"/>
                    <a:pt x="230" y="239"/>
                    <a:pt x="229" y="235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25"/>
                    <a:pt x="228" y="217"/>
                    <a:pt x="236" y="212"/>
                  </a:cubicBezTo>
                  <a:cubicBezTo>
                    <a:pt x="238" y="210"/>
                    <a:pt x="238" y="210"/>
                    <a:pt x="238" y="210"/>
                  </a:cubicBezTo>
                  <a:cubicBezTo>
                    <a:pt x="244" y="206"/>
                    <a:pt x="251" y="201"/>
                    <a:pt x="254" y="195"/>
                  </a:cubicBezTo>
                  <a:cubicBezTo>
                    <a:pt x="257" y="189"/>
                    <a:pt x="253" y="187"/>
                    <a:pt x="249" y="184"/>
                  </a:cubicBezTo>
                  <a:cubicBezTo>
                    <a:pt x="247" y="182"/>
                    <a:pt x="245" y="180"/>
                    <a:pt x="243" y="178"/>
                  </a:cubicBezTo>
                  <a:cubicBezTo>
                    <a:pt x="241" y="173"/>
                    <a:pt x="246" y="167"/>
                    <a:pt x="254" y="160"/>
                  </a:cubicBezTo>
                  <a:cubicBezTo>
                    <a:pt x="258" y="157"/>
                    <a:pt x="262" y="154"/>
                    <a:pt x="263" y="151"/>
                  </a:cubicBezTo>
                  <a:cubicBezTo>
                    <a:pt x="265" y="147"/>
                    <a:pt x="265" y="144"/>
                    <a:pt x="264" y="141"/>
                  </a:cubicBezTo>
                  <a:cubicBezTo>
                    <a:pt x="263" y="138"/>
                    <a:pt x="258" y="136"/>
                    <a:pt x="254" y="135"/>
                  </a:cubicBezTo>
                  <a:cubicBezTo>
                    <a:pt x="250" y="134"/>
                    <a:pt x="246" y="132"/>
                    <a:pt x="244" y="130"/>
                  </a:cubicBezTo>
                  <a:cubicBezTo>
                    <a:pt x="241" y="128"/>
                    <a:pt x="240" y="125"/>
                    <a:pt x="240" y="123"/>
                  </a:cubicBezTo>
                  <a:cubicBezTo>
                    <a:pt x="240" y="121"/>
                    <a:pt x="241" y="118"/>
                    <a:pt x="243" y="117"/>
                  </a:cubicBezTo>
                  <a:cubicBezTo>
                    <a:pt x="244" y="116"/>
                    <a:pt x="244" y="116"/>
                    <a:pt x="244" y="116"/>
                  </a:cubicBezTo>
                  <a:cubicBezTo>
                    <a:pt x="248" y="112"/>
                    <a:pt x="252" y="109"/>
                    <a:pt x="255" y="104"/>
                  </a:cubicBezTo>
                  <a:cubicBezTo>
                    <a:pt x="256" y="102"/>
                    <a:pt x="257" y="100"/>
                    <a:pt x="257" y="98"/>
                  </a:cubicBezTo>
                  <a:cubicBezTo>
                    <a:pt x="258" y="95"/>
                    <a:pt x="258" y="93"/>
                    <a:pt x="259" y="91"/>
                  </a:cubicBezTo>
                  <a:cubicBezTo>
                    <a:pt x="261" y="88"/>
                    <a:pt x="264" y="87"/>
                    <a:pt x="267" y="85"/>
                  </a:cubicBezTo>
                  <a:cubicBezTo>
                    <a:pt x="269" y="84"/>
                    <a:pt x="271" y="83"/>
                    <a:pt x="272" y="82"/>
                  </a:cubicBezTo>
                  <a:cubicBezTo>
                    <a:pt x="275" y="80"/>
                    <a:pt x="276" y="77"/>
                    <a:pt x="278" y="73"/>
                  </a:cubicBezTo>
                  <a:cubicBezTo>
                    <a:pt x="280" y="72"/>
                    <a:pt x="281" y="70"/>
                    <a:pt x="282" y="68"/>
                  </a:cubicBezTo>
                  <a:cubicBezTo>
                    <a:pt x="283" y="67"/>
                    <a:pt x="284" y="65"/>
                    <a:pt x="285" y="64"/>
                  </a:cubicBezTo>
                  <a:cubicBezTo>
                    <a:pt x="286" y="62"/>
                    <a:pt x="286" y="62"/>
                    <a:pt x="286" y="62"/>
                  </a:cubicBezTo>
                  <a:lnTo>
                    <a:pt x="283" y="59"/>
                  </a:ln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1" name="Google Shape;491;p105"/>
            <p:cNvSpPr/>
            <p:nvPr/>
          </p:nvSpPr>
          <p:spPr>
            <a:xfrm>
              <a:off x="1474" y="2298"/>
              <a:ext cx="754" cy="1228"/>
            </a:xfrm>
            <a:custGeom>
              <a:rect b="b" l="l" r="r" t="t"/>
              <a:pathLst>
                <a:path extrusionOk="0" h="462" w="284">
                  <a:moveTo>
                    <a:pt x="281" y="36"/>
                  </a:moveTo>
                  <a:cubicBezTo>
                    <a:pt x="267" y="34"/>
                    <a:pt x="214" y="25"/>
                    <a:pt x="140" y="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20"/>
                    <a:pt x="139" y="19"/>
                    <a:pt x="140" y="19"/>
                  </a:cubicBezTo>
                  <a:cubicBezTo>
                    <a:pt x="140" y="19"/>
                    <a:pt x="141" y="19"/>
                    <a:pt x="141" y="19"/>
                  </a:cubicBezTo>
                  <a:cubicBezTo>
                    <a:pt x="143" y="20"/>
                    <a:pt x="144" y="22"/>
                    <a:pt x="145" y="24"/>
                  </a:cubicBezTo>
                  <a:cubicBezTo>
                    <a:pt x="147" y="26"/>
                    <a:pt x="149" y="29"/>
                    <a:pt x="152" y="31"/>
                  </a:cubicBezTo>
                  <a:cubicBezTo>
                    <a:pt x="154" y="32"/>
                    <a:pt x="156" y="32"/>
                    <a:pt x="158" y="32"/>
                  </a:cubicBezTo>
                  <a:cubicBezTo>
                    <a:pt x="163" y="32"/>
                    <a:pt x="165" y="33"/>
                    <a:pt x="166" y="34"/>
                  </a:cubicBezTo>
                  <a:cubicBezTo>
                    <a:pt x="166" y="34"/>
                    <a:pt x="166" y="34"/>
                    <a:pt x="165" y="34"/>
                  </a:cubicBezTo>
                  <a:cubicBezTo>
                    <a:pt x="165" y="35"/>
                    <a:pt x="162" y="36"/>
                    <a:pt x="158" y="36"/>
                  </a:cubicBezTo>
                  <a:cubicBezTo>
                    <a:pt x="156" y="36"/>
                    <a:pt x="155" y="36"/>
                    <a:pt x="155" y="36"/>
                  </a:cubicBezTo>
                  <a:cubicBezTo>
                    <a:pt x="152" y="36"/>
                    <a:pt x="148" y="35"/>
                    <a:pt x="145" y="34"/>
                  </a:cubicBezTo>
                  <a:cubicBezTo>
                    <a:pt x="140" y="32"/>
                    <a:pt x="135" y="31"/>
                    <a:pt x="130" y="31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3" y="406"/>
                    <a:pt x="3" y="406"/>
                    <a:pt x="3" y="406"/>
                  </a:cubicBezTo>
                  <a:cubicBezTo>
                    <a:pt x="42" y="418"/>
                    <a:pt x="83" y="430"/>
                    <a:pt x="127" y="442"/>
                  </a:cubicBezTo>
                  <a:cubicBezTo>
                    <a:pt x="143" y="447"/>
                    <a:pt x="160" y="450"/>
                    <a:pt x="177" y="454"/>
                  </a:cubicBezTo>
                  <a:cubicBezTo>
                    <a:pt x="184" y="455"/>
                    <a:pt x="184" y="455"/>
                    <a:pt x="184" y="455"/>
                  </a:cubicBezTo>
                  <a:cubicBezTo>
                    <a:pt x="194" y="457"/>
                    <a:pt x="205" y="459"/>
                    <a:pt x="217" y="461"/>
                  </a:cubicBezTo>
                  <a:cubicBezTo>
                    <a:pt x="220" y="462"/>
                    <a:pt x="220" y="462"/>
                    <a:pt x="220" y="462"/>
                  </a:cubicBezTo>
                  <a:cubicBezTo>
                    <a:pt x="221" y="459"/>
                    <a:pt x="221" y="459"/>
                    <a:pt x="221" y="459"/>
                  </a:cubicBezTo>
                  <a:cubicBezTo>
                    <a:pt x="226" y="419"/>
                    <a:pt x="247" y="277"/>
                    <a:pt x="267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3"/>
                    <a:pt x="261" y="144"/>
                    <a:pt x="261" y="145"/>
                  </a:cubicBezTo>
                  <a:cubicBezTo>
                    <a:pt x="260" y="147"/>
                    <a:pt x="258" y="148"/>
                    <a:pt x="257" y="150"/>
                  </a:cubicBezTo>
                  <a:cubicBezTo>
                    <a:pt x="256" y="150"/>
                    <a:pt x="256" y="151"/>
                    <a:pt x="255" y="151"/>
                  </a:cubicBezTo>
                  <a:cubicBezTo>
                    <a:pt x="254" y="152"/>
                    <a:pt x="253" y="153"/>
                    <a:pt x="253" y="154"/>
                  </a:cubicBezTo>
                  <a:cubicBezTo>
                    <a:pt x="253" y="152"/>
                    <a:pt x="253" y="150"/>
                    <a:pt x="253" y="148"/>
                  </a:cubicBezTo>
                  <a:cubicBezTo>
                    <a:pt x="253" y="147"/>
                    <a:pt x="252" y="146"/>
                    <a:pt x="252" y="145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1"/>
                    <a:pt x="251" y="141"/>
                    <a:pt x="251" y="140"/>
                  </a:cubicBezTo>
                  <a:cubicBezTo>
                    <a:pt x="251" y="138"/>
                    <a:pt x="250" y="137"/>
                    <a:pt x="250" y="136"/>
                  </a:cubicBezTo>
                  <a:cubicBezTo>
                    <a:pt x="250" y="136"/>
                    <a:pt x="250" y="135"/>
                    <a:pt x="249" y="135"/>
                  </a:cubicBezTo>
                  <a:cubicBezTo>
                    <a:pt x="248" y="132"/>
                    <a:pt x="254" y="127"/>
                    <a:pt x="257" y="125"/>
                  </a:cubicBezTo>
                  <a:cubicBezTo>
                    <a:pt x="258" y="123"/>
                    <a:pt x="258" y="123"/>
                    <a:pt x="258" y="123"/>
                  </a:cubicBezTo>
                  <a:cubicBezTo>
                    <a:pt x="258" y="123"/>
                    <a:pt x="259" y="122"/>
                    <a:pt x="260" y="121"/>
                  </a:cubicBezTo>
                  <a:cubicBezTo>
                    <a:pt x="262" y="119"/>
                    <a:pt x="267" y="114"/>
                    <a:pt x="269" y="114"/>
                  </a:cubicBezTo>
                  <a:cubicBezTo>
                    <a:pt x="272" y="113"/>
                    <a:pt x="272" y="113"/>
                    <a:pt x="272" y="113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6" y="86"/>
                    <a:pt x="280" y="62"/>
                    <a:pt x="284" y="39"/>
                  </a:cubicBezTo>
                  <a:cubicBezTo>
                    <a:pt x="284" y="36"/>
                    <a:pt x="284" y="36"/>
                    <a:pt x="284" y="36"/>
                  </a:cubicBezTo>
                  <a:lnTo>
                    <a:pt x="281" y="36"/>
                  </a:lnTo>
                  <a:close/>
                  <a:moveTo>
                    <a:pt x="233" y="166"/>
                  </a:moveTo>
                  <a:cubicBezTo>
                    <a:pt x="233" y="164"/>
                    <a:pt x="235" y="161"/>
                    <a:pt x="237" y="160"/>
                  </a:cubicBezTo>
                  <a:cubicBezTo>
                    <a:pt x="237" y="161"/>
                    <a:pt x="237" y="163"/>
                    <a:pt x="239" y="164"/>
                  </a:cubicBezTo>
                  <a:cubicBezTo>
                    <a:pt x="238" y="164"/>
                    <a:pt x="238" y="165"/>
                    <a:pt x="238" y="165"/>
                  </a:cubicBezTo>
                  <a:cubicBezTo>
                    <a:pt x="236" y="166"/>
                    <a:pt x="235" y="167"/>
                    <a:pt x="233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3" y="167"/>
                    <a:pt x="233" y="167"/>
                    <a:pt x="233" y="166"/>
                  </a:cubicBezTo>
                  <a:close/>
                </a:path>
              </a:pathLst>
            </a:custGeom>
            <a:solidFill>
              <a:srgbClr val="7F7F7F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2" name="Google Shape;492;p105"/>
            <p:cNvSpPr/>
            <p:nvPr/>
          </p:nvSpPr>
          <p:spPr>
            <a:xfrm>
              <a:off x="440" y="1517"/>
              <a:ext cx="922" cy="1765"/>
            </a:xfrm>
            <a:custGeom>
              <a:rect b="b" l="l" r="r" t="t"/>
              <a:pathLst>
                <a:path extrusionOk="0" h="664" w="347">
                  <a:moveTo>
                    <a:pt x="345" y="216"/>
                  </a:moveTo>
                  <a:cubicBezTo>
                    <a:pt x="324" y="205"/>
                    <a:pt x="303" y="193"/>
                    <a:pt x="282" y="181"/>
                  </a:cubicBezTo>
                  <a:cubicBezTo>
                    <a:pt x="282" y="181"/>
                    <a:pt x="282" y="181"/>
                    <a:pt x="282" y="181"/>
                  </a:cubicBezTo>
                  <a:cubicBezTo>
                    <a:pt x="282" y="181"/>
                    <a:pt x="282" y="181"/>
                    <a:pt x="282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160" y="107"/>
                    <a:pt x="75" y="27"/>
                    <a:pt x="52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11"/>
                    <a:pt x="47" y="17"/>
                    <a:pt x="47" y="23"/>
                  </a:cubicBezTo>
                  <a:cubicBezTo>
                    <a:pt x="48" y="26"/>
                    <a:pt x="48" y="30"/>
                    <a:pt x="48" y="32"/>
                  </a:cubicBezTo>
                  <a:cubicBezTo>
                    <a:pt x="48" y="34"/>
                    <a:pt x="48" y="35"/>
                    <a:pt x="48" y="37"/>
                  </a:cubicBezTo>
                  <a:cubicBezTo>
                    <a:pt x="48" y="40"/>
                    <a:pt x="48" y="43"/>
                    <a:pt x="48" y="45"/>
                  </a:cubicBezTo>
                  <a:cubicBezTo>
                    <a:pt x="48" y="46"/>
                    <a:pt x="47" y="47"/>
                    <a:pt x="47" y="48"/>
                  </a:cubicBezTo>
                  <a:cubicBezTo>
                    <a:pt x="46" y="51"/>
                    <a:pt x="43" y="57"/>
                    <a:pt x="48" y="60"/>
                  </a:cubicBezTo>
                  <a:cubicBezTo>
                    <a:pt x="49" y="61"/>
                    <a:pt x="50" y="61"/>
                    <a:pt x="51" y="61"/>
                  </a:cubicBezTo>
                  <a:cubicBezTo>
                    <a:pt x="52" y="61"/>
                    <a:pt x="54" y="61"/>
                    <a:pt x="55" y="61"/>
                  </a:cubicBezTo>
                  <a:cubicBezTo>
                    <a:pt x="55" y="60"/>
                    <a:pt x="56" y="60"/>
                    <a:pt x="56" y="60"/>
                  </a:cubicBezTo>
                  <a:cubicBezTo>
                    <a:pt x="58" y="60"/>
                    <a:pt x="60" y="61"/>
                    <a:pt x="62" y="62"/>
                  </a:cubicBezTo>
                  <a:cubicBezTo>
                    <a:pt x="64" y="62"/>
                    <a:pt x="66" y="63"/>
                    <a:pt x="67" y="63"/>
                  </a:cubicBezTo>
                  <a:cubicBezTo>
                    <a:pt x="70" y="63"/>
                    <a:pt x="72" y="61"/>
                    <a:pt x="75" y="59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8" y="57"/>
                    <a:pt x="81" y="56"/>
                    <a:pt x="85" y="56"/>
                  </a:cubicBezTo>
                  <a:cubicBezTo>
                    <a:pt x="87" y="56"/>
                    <a:pt x="93" y="56"/>
                    <a:pt x="94" y="61"/>
                  </a:cubicBezTo>
                  <a:cubicBezTo>
                    <a:pt x="95" y="64"/>
                    <a:pt x="93" y="68"/>
                    <a:pt x="91" y="72"/>
                  </a:cubicBezTo>
                  <a:cubicBezTo>
                    <a:pt x="91" y="72"/>
                    <a:pt x="91" y="73"/>
                    <a:pt x="91" y="73"/>
                  </a:cubicBezTo>
                  <a:cubicBezTo>
                    <a:pt x="90" y="74"/>
                    <a:pt x="89" y="75"/>
                    <a:pt x="89" y="77"/>
                  </a:cubicBezTo>
                  <a:cubicBezTo>
                    <a:pt x="89" y="79"/>
                    <a:pt x="89" y="80"/>
                    <a:pt x="89" y="82"/>
                  </a:cubicBezTo>
                  <a:cubicBezTo>
                    <a:pt x="89" y="82"/>
                    <a:pt x="89" y="83"/>
                    <a:pt x="89" y="83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90" y="89"/>
                    <a:pt x="90" y="90"/>
                  </a:cubicBezTo>
                  <a:cubicBezTo>
                    <a:pt x="90" y="92"/>
                    <a:pt x="90" y="94"/>
                    <a:pt x="90" y="97"/>
                  </a:cubicBezTo>
                  <a:cubicBezTo>
                    <a:pt x="89" y="100"/>
                    <a:pt x="89" y="103"/>
                    <a:pt x="89" y="106"/>
                  </a:cubicBezTo>
                  <a:cubicBezTo>
                    <a:pt x="90" y="111"/>
                    <a:pt x="90" y="117"/>
                    <a:pt x="90" y="122"/>
                  </a:cubicBezTo>
                  <a:cubicBezTo>
                    <a:pt x="90" y="131"/>
                    <a:pt x="88" y="142"/>
                    <a:pt x="85" y="152"/>
                  </a:cubicBezTo>
                  <a:cubicBezTo>
                    <a:pt x="84" y="155"/>
                    <a:pt x="83" y="158"/>
                    <a:pt x="83" y="161"/>
                  </a:cubicBezTo>
                  <a:cubicBezTo>
                    <a:pt x="82" y="164"/>
                    <a:pt x="81" y="167"/>
                    <a:pt x="81" y="170"/>
                  </a:cubicBezTo>
                  <a:cubicBezTo>
                    <a:pt x="80" y="171"/>
                    <a:pt x="80" y="172"/>
                    <a:pt x="80" y="173"/>
                  </a:cubicBezTo>
                  <a:cubicBezTo>
                    <a:pt x="80" y="174"/>
                    <a:pt x="79" y="176"/>
                    <a:pt x="79" y="178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8" y="180"/>
                    <a:pt x="77" y="182"/>
                    <a:pt x="77" y="184"/>
                  </a:cubicBezTo>
                  <a:cubicBezTo>
                    <a:pt x="76" y="187"/>
                    <a:pt x="76" y="189"/>
                    <a:pt x="76" y="193"/>
                  </a:cubicBezTo>
                  <a:cubicBezTo>
                    <a:pt x="76" y="194"/>
                    <a:pt x="76" y="195"/>
                    <a:pt x="76" y="196"/>
                  </a:cubicBezTo>
                  <a:cubicBezTo>
                    <a:pt x="76" y="196"/>
                    <a:pt x="76" y="197"/>
                    <a:pt x="76" y="197"/>
                  </a:cubicBezTo>
                  <a:cubicBezTo>
                    <a:pt x="76" y="198"/>
                    <a:pt x="76" y="198"/>
                    <a:pt x="76" y="199"/>
                  </a:cubicBezTo>
                  <a:cubicBezTo>
                    <a:pt x="76" y="200"/>
                    <a:pt x="76" y="201"/>
                    <a:pt x="77" y="202"/>
                  </a:cubicBezTo>
                  <a:cubicBezTo>
                    <a:pt x="77" y="204"/>
                    <a:pt x="77" y="205"/>
                    <a:pt x="78" y="205"/>
                  </a:cubicBezTo>
                  <a:cubicBezTo>
                    <a:pt x="78" y="206"/>
                    <a:pt x="78" y="206"/>
                    <a:pt x="79" y="207"/>
                  </a:cubicBezTo>
                  <a:cubicBezTo>
                    <a:pt x="80" y="211"/>
                    <a:pt x="83" y="215"/>
                    <a:pt x="85" y="218"/>
                  </a:cubicBezTo>
                  <a:cubicBezTo>
                    <a:pt x="86" y="219"/>
                    <a:pt x="87" y="221"/>
                    <a:pt x="87" y="222"/>
                  </a:cubicBezTo>
                  <a:cubicBezTo>
                    <a:pt x="87" y="223"/>
                    <a:pt x="87" y="223"/>
                    <a:pt x="87" y="224"/>
                  </a:cubicBezTo>
                  <a:cubicBezTo>
                    <a:pt x="87" y="226"/>
                    <a:pt x="87" y="227"/>
                    <a:pt x="88" y="229"/>
                  </a:cubicBezTo>
                  <a:cubicBezTo>
                    <a:pt x="89" y="230"/>
                    <a:pt x="89" y="230"/>
                    <a:pt x="89" y="231"/>
                  </a:cubicBezTo>
                  <a:cubicBezTo>
                    <a:pt x="90" y="232"/>
                    <a:pt x="91" y="234"/>
                    <a:pt x="91" y="235"/>
                  </a:cubicBezTo>
                  <a:cubicBezTo>
                    <a:pt x="92" y="240"/>
                    <a:pt x="92" y="247"/>
                    <a:pt x="88" y="249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4" y="252"/>
                    <a:pt x="81" y="254"/>
                    <a:pt x="81" y="259"/>
                  </a:cubicBezTo>
                  <a:cubicBezTo>
                    <a:pt x="81" y="260"/>
                    <a:pt x="81" y="261"/>
                    <a:pt x="81" y="262"/>
                  </a:cubicBezTo>
                  <a:cubicBezTo>
                    <a:pt x="81" y="263"/>
                    <a:pt x="81" y="265"/>
                    <a:pt x="81" y="266"/>
                  </a:cubicBezTo>
                  <a:cubicBezTo>
                    <a:pt x="80" y="267"/>
                    <a:pt x="79" y="267"/>
                    <a:pt x="77" y="268"/>
                  </a:cubicBezTo>
                  <a:cubicBezTo>
                    <a:pt x="77" y="269"/>
                    <a:pt x="76" y="269"/>
                    <a:pt x="75" y="270"/>
                  </a:cubicBezTo>
                  <a:cubicBezTo>
                    <a:pt x="74" y="271"/>
                    <a:pt x="73" y="271"/>
                    <a:pt x="73" y="272"/>
                  </a:cubicBezTo>
                  <a:cubicBezTo>
                    <a:pt x="72" y="273"/>
                    <a:pt x="72" y="273"/>
                    <a:pt x="72" y="273"/>
                  </a:cubicBezTo>
                  <a:cubicBezTo>
                    <a:pt x="71" y="273"/>
                    <a:pt x="70" y="273"/>
                    <a:pt x="69" y="27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6" y="274"/>
                    <a:pt x="64" y="275"/>
                    <a:pt x="63" y="276"/>
                  </a:cubicBezTo>
                  <a:cubicBezTo>
                    <a:pt x="61" y="276"/>
                    <a:pt x="60" y="277"/>
                    <a:pt x="59" y="279"/>
                  </a:cubicBezTo>
                  <a:cubicBezTo>
                    <a:pt x="59" y="280"/>
                    <a:pt x="59" y="280"/>
                    <a:pt x="59" y="281"/>
                  </a:cubicBezTo>
                  <a:cubicBezTo>
                    <a:pt x="59" y="281"/>
                    <a:pt x="58" y="282"/>
                    <a:pt x="58" y="282"/>
                  </a:cubicBezTo>
                  <a:cubicBezTo>
                    <a:pt x="58" y="282"/>
                    <a:pt x="58" y="282"/>
                    <a:pt x="58" y="282"/>
                  </a:cubicBezTo>
                  <a:cubicBezTo>
                    <a:pt x="58" y="282"/>
                    <a:pt x="58" y="282"/>
                    <a:pt x="58" y="282"/>
                  </a:cubicBezTo>
                  <a:cubicBezTo>
                    <a:pt x="57" y="282"/>
                    <a:pt x="57" y="282"/>
                    <a:pt x="56" y="282"/>
                  </a:cubicBezTo>
                  <a:cubicBezTo>
                    <a:pt x="55" y="281"/>
                    <a:pt x="53" y="280"/>
                    <a:pt x="51" y="280"/>
                  </a:cubicBezTo>
                  <a:cubicBezTo>
                    <a:pt x="50" y="280"/>
                    <a:pt x="49" y="280"/>
                    <a:pt x="48" y="281"/>
                  </a:cubicBezTo>
                  <a:cubicBezTo>
                    <a:pt x="43" y="284"/>
                    <a:pt x="44" y="290"/>
                    <a:pt x="45" y="295"/>
                  </a:cubicBezTo>
                  <a:cubicBezTo>
                    <a:pt x="45" y="295"/>
                    <a:pt x="45" y="296"/>
                    <a:pt x="45" y="296"/>
                  </a:cubicBezTo>
                  <a:cubicBezTo>
                    <a:pt x="45" y="296"/>
                    <a:pt x="45" y="295"/>
                    <a:pt x="45" y="295"/>
                  </a:cubicBezTo>
                  <a:cubicBezTo>
                    <a:pt x="43" y="293"/>
                    <a:pt x="41" y="293"/>
                    <a:pt x="40" y="293"/>
                  </a:cubicBezTo>
                  <a:cubicBezTo>
                    <a:pt x="40" y="293"/>
                    <a:pt x="40" y="293"/>
                    <a:pt x="39" y="293"/>
                  </a:cubicBezTo>
                  <a:cubicBezTo>
                    <a:pt x="39" y="293"/>
                    <a:pt x="39" y="293"/>
                    <a:pt x="39" y="292"/>
                  </a:cubicBezTo>
                  <a:cubicBezTo>
                    <a:pt x="38" y="292"/>
                    <a:pt x="37" y="292"/>
                    <a:pt x="35" y="292"/>
                  </a:cubicBezTo>
                  <a:cubicBezTo>
                    <a:pt x="35" y="292"/>
                    <a:pt x="35" y="292"/>
                    <a:pt x="35" y="292"/>
                  </a:cubicBezTo>
                  <a:cubicBezTo>
                    <a:pt x="34" y="292"/>
                    <a:pt x="34" y="292"/>
                    <a:pt x="34" y="292"/>
                  </a:cubicBezTo>
                  <a:cubicBezTo>
                    <a:pt x="33" y="292"/>
                    <a:pt x="31" y="293"/>
                    <a:pt x="31" y="295"/>
                  </a:cubicBezTo>
                  <a:cubicBezTo>
                    <a:pt x="30" y="296"/>
                    <a:pt x="29" y="298"/>
                    <a:pt x="30" y="300"/>
                  </a:cubicBezTo>
                  <a:cubicBezTo>
                    <a:pt x="31" y="302"/>
                    <a:pt x="32" y="303"/>
                    <a:pt x="33" y="303"/>
                  </a:cubicBezTo>
                  <a:cubicBezTo>
                    <a:pt x="34" y="303"/>
                    <a:pt x="34" y="303"/>
                    <a:pt x="34" y="303"/>
                  </a:cubicBezTo>
                  <a:cubicBezTo>
                    <a:pt x="34" y="304"/>
                    <a:pt x="34" y="306"/>
                    <a:pt x="36" y="307"/>
                  </a:cubicBezTo>
                  <a:cubicBezTo>
                    <a:pt x="36" y="307"/>
                    <a:pt x="37" y="307"/>
                    <a:pt x="37" y="307"/>
                  </a:cubicBezTo>
                  <a:cubicBezTo>
                    <a:pt x="37" y="309"/>
                    <a:pt x="37" y="310"/>
                    <a:pt x="36" y="311"/>
                  </a:cubicBezTo>
                  <a:cubicBezTo>
                    <a:pt x="36" y="311"/>
                    <a:pt x="36" y="311"/>
                    <a:pt x="36" y="311"/>
                  </a:cubicBezTo>
                  <a:cubicBezTo>
                    <a:pt x="35" y="308"/>
                    <a:pt x="32" y="308"/>
                    <a:pt x="31" y="308"/>
                  </a:cubicBezTo>
                  <a:cubicBezTo>
                    <a:pt x="28" y="308"/>
                    <a:pt x="26" y="311"/>
                    <a:pt x="25" y="314"/>
                  </a:cubicBezTo>
                  <a:cubicBezTo>
                    <a:pt x="25" y="317"/>
                    <a:pt x="26" y="319"/>
                    <a:pt x="27" y="322"/>
                  </a:cubicBezTo>
                  <a:cubicBezTo>
                    <a:pt x="27" y="323"/>
                    <a:pt x="28" y="324"/>
                    <a:pt x="28" y="325"/>
                  </a:cubicBezTo>
                  <a:cubicBezTo>
                    <a:pt x="28" y="326"/>
                    <a:pt x="28" y="326"/>
                    <a:pt x="28" y="327"/>
                  </a:cubicBezTo>
                  <a:cubicBezTo>
                    <a:pt x="27" y="330"/>
                    <a:pt x="27" y="334"/>
                    <a:pt x="29" y="336"/>
                  </a:cubicBezTo>
                  <a:cubicBezTo>
                    <a:pt x="30" y="337"/>
                    <a:pt x="31" y="337"/>
                    <a:pt x="33" y="337"/>
                  </a:cubicBezTo>
                  <a:cubicBezTo>
                    <a:pt x="33" y="337"/>
                    <a:pt x="33" y="337"/>
                    <a:pt x="33" y="337"/>
                  </a:cubicBezTo>
                  <a:cubicBezTo>
                    <a:pt x="33" y="337"/>
                    <a:pt x="33" y="337"/>
                    <a:pt x="34" y="337"/>
                  </a:cubicBezTo>
                  <a:cubicBezTo>
                    <a:pt x="35" y="337"/>
                    <a:pt x="36" y="336"/>
                    <a:pt x="37" y="336"/>
                  </a:cubicBezTo>
                  <a:cubicBezTo>
                    <a:pt x="38" y="337"/>
                    <a:pt x="39" y="337"/>
                    <a:pt x="40" y="337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42" y="337"/>
                    <a:pt x="44" y="335"/>
                    <a:pt x="45" y="333"/>
                  </a:cubicBezTo>
                  <a:cubicBezTo>
                    <a:pt x="45" y="334"/>
                    <a:pt x="45" y="334"/>
                    <a:pt x="46" y="334"/>
                  </a:cubicBezTo>
                  <a:cubicBezTo>
                    <a:pt x="47" y="335"/>
                    <a:pt x="48" y="335"/>
                    <a:pt x="49" y="335"/>
                  </a:cubicBezTo>
                  <a:cubicBezTo>
                    <a:pt x="53" y="335"/>
                    <a:pt x="55" y="333"/>
                    <a:pt x="57" y="331"/>
                  </a:cubicBezTo>
                  <a:cubicBezTo>
                    <a:pt x="58" y="331"/>
                    <a:pt x="59" y="330"/>
                    <a:pt x="60" y="330"/>
                  </a:cubicBezTo>
                  <a:cubicBezTo>
                    <a:pt x="62" y="328"/>
                    <a:pt x="65" y="327"/>
                    <a:pt x="67" y="327"/>
                  </a:cubicBezTo>
                  <a:cubicBezTo>
                    <a:pt x="67" y="328"/>
                    <a:pt x="65" y="329"/>
                    <a:pt x="63" y="331"/>
                  </a:cubicBezTo>
                  <a:cubicBezTo>
                    <a:pt x="62" y="331"/>
                    <a:pt x="62" y="331"/>
                    <a:pt x="62" y="331"/>
                  </a:cubicBezTo>
                  <a:cubicBezTo>
                    <a:pt x="61" y="332"/>
                    <a:pt x="60" y="332"/>
                    <a:pt x="59" y="332"/>
                  </a:cubicBezTo>
                  <a:cubicBezTo>
                    <a:pt x="57" y="333"/>
                    <a:pt x="55" y="334"/>
                    <a:pt x="54" y="336"/>
                  </a:cubicBezTo>
                  <a:cubicBezTo>
                    <a:pt x="53" y="336"/>
                    <a:pt x="53" y="337"/>
                    <a:pt x="52" y="338"/>
                  </a:cubicBezTo>
                  <a:cubicBezTo>
                    <a:pt x="52" y="338"/>
                    <a:pt x="51" y="338"/>
                    <a:pt x="51" y="338"/>
                  </a:cubicBezTo>
                  <a:cubicBezTo>
                    <a:pt x="48" y="338"/>
                    <a:pt x="46" y="339"/>
                    <a:pt x="44" y="342"/>
                  </a:cubicBezTo>
                  <a:cubicBezTo>
                    <a:pt x="44" y="342"/>
                    <a:pt x="43" y="343"/>
                    <a:pt x="41" y="343"/>
                  </a:cubicBezTo>
                  <a:cubicBezTo>
                    <a:pt x="39" y="344"/>
                    <a:pt x="36" y="346"/>
                    <a:pt x="35" y="350"/>
                  </a:cubicBezTo>
                  <a:cubicBezTo>
                    <a:pt x="35" y="350"/>
                    <a:pt x="35" y="350"/>
                    <a:pt x="35" y="350"/>
                  </a:cubicBezTo>
                  <a:cubicBezTo>
                    <a:pt x="33" y="350"/>
                    <a:pt x="32" y="351"/>
                    <a:pt x="31" y="352"/>
                  </a:cubicBezTo>
                  <a:cubicBezTo>
                    <a:pt x="29" y="354"/>
                    <a:pt x="28" y="357"/>
                    <a:pt x="28" y="359"/>
                  </a:cubicBezTo>
                  <a:cubicBezTo>
                    <a:pt x="28" y="361"/>
                    <a:pt x="28" y="361"/>
                    <a:pt x="28" y="361"/>
                  </a:cubicBezTo>
                  <a:cubicBezTo>
                    <a:pt x="28" y="363"/>
                    <a:pt x="28" y="367"/>
                    <a:pt x="30" y="369"/>
                  </a:cubicBezTo>
                  <a:cubicBezTo>
                    <a:pt x="31" y="369"/>
                    <a:pt x="32" y="370"/>
                    <a:pt x="33" y="370"/>
                  </a:cubicBezTo>
                  <a:cubicBezTo>
                    <a:pt x="33" y="370"/>
                    <a:pt x="33" y="370"/>
                    <a:pt x="33" y="370"/>
                  </a:cubicBezTo>
                  <a:cubicBezTo>
                    <a:pt x="36" y="370"/>
                    <a:pt x="38" y="367"/>
                    <a:pt x="39" y="365"/>
                  </a:cubicBezTo>
                  <a:cubicBezTo>
                    <a:pt x="39" y="365"/>
                    <a:pt x="39" y="365"/>
                    <a:pt x="40" y="365"/>
                  </a:cubicBezTo>
                  <a:cubicBezTo>
                    <a:pt x="40" y="365"/>
                    <a:pt x="41" y="365"/>
                    <a:pt x="42" y="365"/>
                  </a:cubicBezTo>
                  <a:cubicBezTo>
                    <a:pt x="42" y="365"/>
                    <a:pt x="42" y="365"/>
                    <a:pt x="43" y="365"/>
                  </a:cubicBezTo>
                  <a:cubicBezTo>
                    <a:pt x="43" y="365"/>
                    <a:pt x="43" y="365"/>
                    <a:pt x="43" y="365"/>
                  </a:cubicBezTo>
                  <a:cubicBezTo>
                    <a:pt x="43" y="368"/>
                    <a:pt x="44" y="369"/>
                    <a:pt x="46" y="369"/>
                  </a:cubicBezTo>
                  <a:cubicBezTo>
                    <a:pt x="46" y="369"/>
                    <a:pt x="46" y="369"/>
                    <a:pt x="46" y="369"/>
                  </a:cubicBezTo>
                  <a:cubicBezTo>
                    <a:pt x="46" y="369"/>
                    <a:pt x="45" y="370"/>
                    <a:pt x="45" y="370"/>
                  </a:cubicBezTo>
                  <a:cubicBezTo>
                    <a:pt x="45" y="371"/>
                    <a:pt x="44" y="372"/>
                    <a:pt x="44" y="373"/>
                  </a:cubicBezTo>
                  <a:cubicBezTo>
                    <a:pt x="44" y="373"/>
                    <a:pt x="44" y="373"/>
                    <a:pt x="44" y="374"/>
                  </a:cubicBezTo>
                  <a:cubicBezTo>
                    <a:pt x="44" y="374"/>
                    <a:pt x="44" y="374"/>
                    <a:pt x="44" y="374"/>
                  </a:cubicBezTo>
                  <a:cubicBezTo>
                    <a:pt x="44" y="375"/>
                    <a:pt x="43" y="376"/>
                    <a:pt x="43" y="377"/>
                  </a:cubicBezTo>
                  <a:cubicBezTo>
                    <a:pt x="43" y="379"/>
                    <a:pt x="44" y="381"/>
                    <a:pt x="45" y="382"/>
                  </a:cubicBezTo>
                  <a:cubicBezTo>
                    <a:pt x="45" y="382"/>
                    <a:pt x="45" y="382"/>
                    <a:pt x="46" y="383"/>
                  </a:cubicBezTo>
                  <a:cubicBezTo>
                    <a:pt x="46" y="385"/>
                    <a:pt x="48" y="388"/>
                    <a:pt x="47" y="389"/>
                  </a:cubicBezTo>
                  <a:cubicBezTo>
                    <a:pt x="47" y="390"/>
                    <a:pt x="47" y="391"/>
                    <a:pt x="46" y="391"/>
                  </a:cubicBezTo>
                  <a:cubicBezTo>
                    <a:pt x="46" y="390"/>
                    <a:pt x="46" y="390"/>
                    <a:pt x="46" y="390"/>
                  </a:cubicBezTo>
                  <a:cubicBezTo>
                    <a:pt x="43" y="390"/>
                    <a:pt x="43" y="390"/>
                    <a:pt x="43" y="390"/>
                  </a:cubicBezTo>
                  <a:cubicBezTo>
                    <a:pt x="42" y="390"/>
                    <a:pt x="42" y="390"/>
                    <a:pt x="41" y="390"/>
                  </a:cubicBezTo>
                  <a:cubicBezTo>
                    <a:pt x="41" y="390"/>
                    <a:pt x="40" y="390"/>
                    <a:pt x="39" y="390"/>
                  </a:cubicBezTo>
                  <a:cubicBezTo>
                    <a:pt x="38" y="390"/>
                    <a:pt x="37" y="390"/>
                    <a:pt x="37" y="390"/>
                  </a:cubicBezTo>
                  <a:cubicBezTo>
                    <a:pt x="35" y="391"/>
                    <a:pt x="33" y="393"/>
                    <a:pt x="32" y="395"/>
                  </a:cubicBezTo>
                  <a:cubicBezTo>
                    <a:pt x="30" y="397"/>
                    <a:pt x="30" y="399"/>
                    <a:pt x="30" y="400"/>
                  </a:cubicBezTo>
                  <a:cubicBezTo>
                    <a:pt x="30" y="400"/>
                    <a:pt x="31" y="401"/>
                    <a:pt x="31" y="402"/>
                  </a:cubicBezTo>
                  <a:cubicBezTo>
                    <a:pt x="30" y="402"/>
                    <a:pt x="28" y="403"/>
                    <a:pt x="26" y="405"/>
                  </a:cubicBezTo>
                  <a:cubicBezTo>
                    <a:pt x="25" y="407"/>
                    <a:pt x="25" y="408"/>
                    <a:pt x="25" y="409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5" y="412"/>
                    <a:pt x="25" y="414"/>
                    <a:pt x="26" y="417"/>
                  </a:cubicBezTo>
                  <a:cubicBezTo>
                    <a:pt x="27" y="418"/>
                    <a:pt x="29" y="419"/>
                    <a:pt x="31" y="419"/>
                  </a:cubicBezTo>
                  <a:cubicBezTo>
                    <a:pt x="31" y="419"/>
                    <a:pt x="32" y="419"/>
                    <a:pt x="32" y="418"/>
                  </a:cubicBezTo>
                  <a:cubicBezTo>
                    <a:pt x="33" y="418"/>
                    <a:pt x="33" y="418"/>
                    <a:pt x="34" y="418"/>
                  </a:cubicBezTo>
                  <a:cubicBezTo>
                    <a:pt x="34" y="419"/>
                    <a:pt x="33" y="419"/>
                    <a:pt x="31" y="420"/>
                  </a:cubicBezTo>
                  <a:cubicBezTo>
                    <a:pt x="30" y="420"/>
                    <a:pt x="30" y="420"/>
                    <a:pt x="30" y="420"/>
                  </a:cubicBezTo>
                  <a:cubicBezTo>
                    <a:pt x="29" y="421"/>
                    <a:pt x="27" y="421"/>
                    <a:pt x="26" y="423"/>
                  </a:cubicBezTo>
                  <a:cubicBezTo>
                    <a:pt x="23" y="426"/>
                    <a:pt x="25" y="429"/>
                    <a:pt x="26" y="431"/>
                  </a:cubicBezTo>
                  <a:cubicBezTo>
                    <a:pt x="26" y="431"/>
                    <a:pt x="27" y="432"/>
                    <a:pt x="27" y="432"/>
                  </a:cubicBezTo>
                  <a:cubicBezTo>
                    <a:pt x="27" y="432"/>
                    <a:pt x="27" y="432"/>
                    <a:pt x="26" y="433"/>
                  </a:cubicBezTo>
                  <a:cubicBezTo>
                    <a:pt x="26" y="433"/>
                    <a:pt x="25" y="435"/>
                    <a:pt x="25" y="437"/>
                  </a:cubicBezTo>
                  <a:cubicBezTo>
                    <a:pt x="26" y="439"/>
                    <a:pt x="27" y="440"/>
                    <a:pt x="27" y="442"/>
                  </a:cubicBezTo>
                  <a:cubicBezTo>
                    <a:pt x="28" y="443"/>
                    <a:pt x="28" y="443"/>
                    <a:pt x="28" y="443"/>
                  </a:cubicBezTo>
                  <a:cubicBezTo>
                    <a:pt x="29" y="445"/>
                    <a:pt x="32" y="446"/>
                    <a:pt x="34" y="447"/>
                  </a:cubicBezTo>
                  <a:cubicBezTo>
                    <a:pt x="35" y="447"/>
                    <a:pt x="35" y="447"/>
                    <a:pt x="35" y="447"/>
                  </a:cubicBezTo>
                  <a:cubicBezTo>
                    <a:pt x="36" y="448"/>
                    <a:pt x="37" y="449"/>
                    <a:pt x="38" y="450"/>
                  </a:cubicBezTo>
                  <a:cubicBezTo>
                    <a:pt x="39" y="451"/>
                    <a:pt x="40" y="452"/>
                    <a:pt x="42" y="453"/>
                  </a:cubicBezTo>
                  <a:cubicBezTo>
                    <a:pt x="43" y="453"/>
                    <a:pt x="44" y="453"/>
                    <a:pt x="45" y="454"/>
                  </a:cubicBezTo>
                  <a:cubicBezTo>
                    <a:pt x="43" y="454"/>
                    <a:pt x="40" y="455"/>
                    <a:pt x="39" y="459"/>
                  </a:cubicBezTo>
                  <a:cubicBezTo>
                    <a:pt x="39" y="460"/>
                    <a:pt x="39" y="460"/>
                    <a:pt x="39" y="460"/>
                  </a:cubicBezTo>
                  <a:cubicBezTo>
                    <a:pt x="39" y="460"/>
                    <a:pt x="39" y="460"/>
                    <a:pt x="39" y="460"/>
                  </a:cubicBezTo>
                  <a:cubicBezTo>
                    <a:pt x="37" y="458"/>
                    <a:pt x="35" y="456"/>
                    <a:pt x="33" y="454"/>
                  </a:cubicBezTo>
                  <a:cubicBezTo>
                    <a:pt x="32" y="452"/>
                    <a:pt x="31" y="450"/>
                    <a:pt x="30" y="448"/>
                  </a:cubicBezTo>
                  <a:cubicBezTo>
                    <a:pt x="30" y="446"/>
                    <a:pt x="29" y="444"/>
                    <a:pt x="27" y="442"/>
                  </a:cubicBezTo>
                  <a:cubicBezTo>
                    <a:pt x="27" y="441"/>
                    <a:pt x="27" y="441"/>
                    <a:pt x="26" y="440"/>
                  </a:cubicBezTo>
                  <a:cubicBezTo>
                    <a:pt x="25" y="437"/>
                    <a:pt x="22" y="434"/>
                    <a:pt x="19" y="432"/>
                  </a:cubicBezTo>
                  <a:cubicBezTo>
                    <a:pt x="19" y="432"/>
                    <a:pt x="18" y="431"/>
                    <a:pt x="18" y="431"/>
                  </a:cubicBezTo>
                  <a:cubicBezTo>
                    <a:pt x="15" y="429"/>
                    <a:pt x="13" y="427"/>
                    <a:pt x="9" y="427"/>
                  </a:cubicBezTo>
                  <a:cubicBezTo>
                    <a:pt x="8" y="427"/>
                    <a:pt x="8" y="427"/>
                    <a:pt x="7" y="427"/>
                  </a:cubicBezTo>
                  <a:cubicBezTo>
                    <a:pt x="6" y="428"/>
                    <a:pt x="4" y="429"/>
                    <a:pt x="2" y="431"/>
                  </a:cubicBezTo>
                  <a:cubicBezTo>
                    <a:pt x="0" y="436"/>
                    <a:pt x="1" y="442"/>
                    <a:pt x="2" y="445"/>
                  </a:cubicBezTo>
                  <a:cubicBezTo>
                    <a:pt x="3" y="446"/>
                    <a:pt x="4" y="447"/>
                    <a:pt x="5" y="448"/>
                  </a:cubicBezTo>
                  <a:cubicBezTo>
                    <a:pt x="5" y="448"/>
                    <a:pt x="6" y="448"/>
                    <a:pt x="6" y="448"/>
                  </a:cubicBezTo>
                  <a:cubicBezTo>
                    <a:pt x="6" y="448"/>
                    <a:pt x="6" y="448"/>
                    <a:pt x="6" y="448"/>
                  </a:cubicBezTo>
                  <a:cubicBezTo>
                    <a:pt x="6" y="448"/>
                    <a:pt x="5" y="450"/>
                    <a:pt x="4" y="450"/>
                  </a:cubicBezTo>
                  <a:cubicBezTo>
                    <a:pt x="4" y="452"/>
                    <a:pt x="3" y="453"/>
                    <a:pt x="2" y="454"/>
                  </a:cubicBezTo>
                  <a:cubicBezTo>
                    <a:pt x="2" y="454"/>
                    <a:pt x="2" y="454"/>
                    <a:pt x="2" y="454"/>
                  </a:cubicBezTo>
                  <a:cubicBezTo>
                    <a:pt x="2" y="457"/>
                    <a:pt x="0" y="460"/>
                    <a:pt x="3" y="463"/>
                  </a:cubicBezTo>
                  <a:cubicBezTo>
                    <a:pt x="3" y="464"/>
                    <a:pt x="5" y="465"/>
                    <a:pt x="7" y="465"/>
                  </a:cubicBezTo>
                  <a:cubicBezTo>
                    <a:pt x="7" y="465"/>
                    <a:pt x="8" y="465"/>
                    <a:pt x="8" y="465"/>
                  </a:cubicBezTo>
                  <a:cubicBezTo>
                    <a:pt x="8" y="465"/>
                    <a:pt x="8" y="465"/>
                    <a:pt x="8" y="465"/>
                  </a:cubicBezTo>
                  <a:cubicBezTo>
                    <a:pt x="8" y="465"/>
                    <a:pt x="8" y="465"/>
                    <a:pt x="9" y="466"/>
                  </a:cubicBezTo>
                  <a:cubicBezTo>
                    <a:pt x="9" y="467"/>
                    <a:pt x="10" y="467"/>
                    <a:pt x="10" y="468"/>
                  </a:cubicBezTo>
                  <a:cubicBezTo>
                    <a:pt x="10" y="469"/>
                    <a:pt x="11" y="469"/>
                    <a:pt x="11" y="470"/>
                  </a:cubicBezTo>
                  <a:cubicBezTo>
                    <a:pt x="11" y="471"/>
                    <a:pt x="11" y="471"/>
                    <a:pt x="10" y="472"/>
                  </a:cubicBezTo>
                  <a:cubicBezTo>
                    <a:pt x="8" y="474"/>
                    <a:pt x="8" y="477"/>
                    <a:pt x="10" y="479"/>
                  </a:cubicBezTo>
                  <a:cubicBezTo>
                    <a:pt x="10" y="480"/>
                    <a:pt x="11" y="480"/>
                    <a:pt x="12" y="481"/>
                  </a:cubicBezTo>
                  <a:cubicBezTo>
                    <a:pt x="12" y="481"/>
                    <a:pt x="12" y="482"/>
                    <a:pt x="12" y="482"/>
                  </a:cubicBezTo>
                  <a:cubicBezTo>
                    <a:pt x="12" y="482"/>
                    <a:pt x="12" y="482"/>
                    <a:pt x="12" y="482"/>
                  </a:cubicBezTo>
                  <a:cubicBezTo>
                    <a:pt x="12" y="482"/>
                    <a:pt x="12" y="483"/>
                    <a:pt x="11" y="483"/>
                  </a:cubicBezTo>
                  <a:cubicBezTo>
                    <a:pt x="10" y="485"/>
                    <a:pt x="8" y="488"/>
                    <a:pt x="10" y="491"/>
                  </a:cubicBezTo>
                  <a:cubicBezTo>
                    <a:pt x="11" y="492"/>
                    <a:pt x="12" y="493"/>
                    <a:pt x="14" y="494"/>
                  </a:cubicBezTo>
                  <a:cubicBezTo>
                    <a:pt x="12" y="496"/>
                    <a:pt x="12" y="500"/>
                    <a:pt x="13" y="501"/>
                  </a:cubicBezTo>
                  <a:cubicBezTo>
                    <a:pt x="14" y="505"/>
                    <a:pt x="17" y="507"/>
                    <a:pt x="20" y="509"/>
                  </a:cubicBezTo>
                  <a:cubicBezTo>
                    <a:pt x="21" y="510"/>
                    <a:pt x="21" y="510"/>
                    <a:pt x="21" y="510"/>
                  </a:cubicBezTo>
                  <a:cubicBezTo>
                    <a:pt x="22" y="511"/>
                    <a:pt x="23" y="511"/>
                    <a:pt x="24" y="513"/>
                  </a:cubicBezTo>
                  <a:cubicBezTo>
                    <a:pt x="24" y="513"/>
                    <a:pt x="25" y="514"/>
                    <a:pt x="25" y="515"/>
                  </a:cubicBezTo>
                  <a:cubicBezTo>
                    <a:pt x="26" y="515"/>
                    <a:pt x="26" y="516"/>
                    <a:pt x="26" y="516"/>
                  </a:cubicBezTo>
                  <a:cubicBezTo>
                    <a:pt x="27" y="516"/>
                    <a:pt x="26" y="517"/>
                    <a:pt x="26" y="518"/>
                  </a:cubicBezTo>
                  <a:cubicBezTo>
                    <a:pt x="25" y="519"/>
                    <a:pt x="25" y="519"/>
                    <a:pt x="24" y="520"/>
                  </a:cubicBezTo>
                  <a:cubicBezTo>
                    <a:pt x="24" y="521"/>
                    <a:pt x="24" y="521"/>
                    <a:pt x="24" y="522"/>
                  </a:cubicBezTo>
                  <a:cubicBezTo>
                    <a:pt x="23" y="523"/>
                    <a:pt x="22" y="525"/>
                    <a:pt x="22" y="527"/>
                  </a:cubicBezTo>
                  <a:cubicBezTo>
                    <a:pt x="22" y="530"/>
                    <a:pt x="25" y="533"/>
                    <a:pt x="27" y="535"/>
                  </a:cubicBezTo>
                  <a:cubicBezTo>
                    <a:pt x="28" y="535"/>
                    <a:pt x="29" y="535"/>
                    <a:pt x="30" y="536"/>
                  </a:cubicBezTo>
                  <a:cubicBezTo>
                    <a:pt x="31" y="536"/>
                    <a:pt x="31" y="536"/>
                    <a:pt x="31" y="536"/>
                  </a:cubicBezTo>
                  <a:cubicBezTo>
                    <a:pt x="31" y="536"/>
                    <a:pt x="32" y="536"/>
                    <a:pt x="32" y="536"/>
                  </a:cubicBezTo>
                  <a:cubicBezTo>
                    <a:pt x="33" y="537"/>
                    <a:pt x="33" y="537"/>
                    <a:pt x="34" y="537"/>
                  </a:cubicBezTo>
                  <a:cubicBezTo>
                    <a:pt x="35" y="537"/>
                    <a:pt x="36" y="538"/>
                    <a:pt x="36" y="538"/>
                  </a:cubicBezTo>
                  <a:cubicBezTo>
                    <a:pt x="37" y="538"/>
                    <a:pt x="37" y="538"/>
                    <a:pt x="37" y="538"/>
                  </a:cubicBezTo>
                  <a:cubicBezTo>
                    <a:pt x="36" y="538"/>
                    <a:pt x="35" y="538"/>
                    <a:pt x="33" y="539"/>
                  </a:cubicBezTo>
                  <a:cubicBezTo>
                    <a:pt x="33" y="539"/>
                    <a:pt x="33" y="539"/>
                    <a:pt x="33" y="539"/>
                  </a:cubicBezTo>
                  <a:cubicBezTo>
                    <a:pt x="31" y="540"/>
                    <a:pt x="28" y="541"/>
                    <a:pt x="29" y="546"/>
                  </a:cubicBezTo>
                  <a:cubicBezTo>
                    <a:pt x="29" y="547"/>
                    <a:pt x="30" y="548"/>
                    <a:pt x="31" y="549"/>
                  </a:cubicBezTo>
                  <a:cubicBezTo>
                    <a:pt x="31" y="550"/>
                    <a:pt x="32" y="550"/>
                    <a:pt x="33" y="550"/>
                  </a:cubicBezTo>
                  <a:cubicBezTo>
                    <a:pt x="34" y="559"/>
                    <a:pt x="39" y="566"/>
                    <a:pt x="44" y="572"/>
                  </a:cubicBezTo>
                  <a:cubicBezTo>
                    <a:pt x="46" y="575"/>
                    <a:pt x="46" y="575"/>
                    <a:pt x="46" y="575"/>
                  </a:cubicBezTo>
                  <a:cubicBezTo>
                    <a:pt x="49" y="579"/>
                    <a:pt x="54" y="583"/>
                    <a:pt x="61" y="583"/>
                  </a:cubicBezTo>
                  <a:cubicBezTo>
                    <a:pt x="61" y="583"/>
                    <a:pt x="62" y="583"/>
                    <a:pt x="62" y="583"/>
                  </a:cubicBezTo>
                  <a:cubicBezTo>
                    <a:pt x="65" y="583"/>
                    <a:pt x="67" y="582"/>
                    <a:pt x="69" y="580"/>
                  </a:cubicBezTo>
                  <a:cubicBezTo>
                    <a:pt x="72" y="575"/>
                    <a:pt x="71" y="570"/>
                    <a:pt x="71" y="565"/>
                  </a:cubicBezTo>
                  <a:cubicBezTo>
                    <a:pt x="71" y="564"/>
                    <a:pt x="71" y="564"/>
                    <a:pt x="71" y="564"/>
                  </a:cubicBezTo>
                  <a:cubicBezTo>
                    <a:pt x="70" y="560"/>
                    <a:pt x="70" y="560"/>
                    <a:pt x="70" y="560"/>
                  </a:cubicBezTo>
                  <a:cubicBezTo>
                    <a:pt x="69" y="551"/>
                    <a:pt x="68" y="542"/>
                    <a:pt x="63" y="533"/>
                  </a:cubicBezTo>
                  <a:cubicBezTo>
                    <a:pt x="58" y="523"/>
                    <a:pt x="58" y="517"/>
                    <a:pt x="58" y="506"/>
                  </a:cubicBezTo>
                  <a:cubicBezTo>
                    <a:pt x="58" y="504"/>
                    <a:pt x="58" y="502"/>
                    <a:pt x="58" y="501"/>
                  </a:cubicBezTo>
                  <a:cubicBezTo>
                    <a:pt x="58" y="498"/>
                    <a:pt x="58" y="496"/>
                    <a:pt x="58" y="495"/>
                  </a:cubicBezTo>
                  <a:cubicBezTo>
                    <a:pt x="59" y="493"/>
                    <a:pt x="59" y="493"/>
                    <a:pt x="59" y="493"/>
                  </a:cubicBezTo>
                  <a:cubicBezTo>
                    <a:pt x="59" y="491"/>
                    <a:pt x="59" y="489"/>
                    <a:pt x="59" y="486"/>
                  </a:cubicBezTo>
                  <a:cubicBezTo>
                    <a:pt x="59" y="484"/>
                    <a:pt x="57" y="482"/>
                    <a:pt x="56" y="481"/>
                  </a:cubicBezTo>
                  <a:cubicBezTo>
                    <a:pt x="56" y="481"/>
                    <a:pt x="56" y="481"/>
                    <a:pt x="56" y="480"/>
                  </a:cubicBezTo>
                  <a:cubicBezTo>
                    <a:pt x="57" y="481"/>
                    <a:pt x="58" y="481"/>
                    <a:pt x="59" y="481"/>
                  </a:cubicBezTo>
                  <a:cubicBezTo>
                    <a:pt x="59" y="481"/>
                    <a:pt x="60" y="481"/>
                    <a:pt x="60" y="481"/>
                  </a:cubicBezTo>
                  <a:cubicBezTo>
                    <a:pt x="61" y="481"/>
                    <a:pt x="61" y="481"/>
                    <a:pt x="62" y="481"/>
                  </a:cubicBezTo>
                  <a:cubicBezTo>
                    <a:pt x="62" y="483"/>
                    <a:pt x="63" y="485"/>
                    <a:pt x="64" y="487"/>
                  </a:cubicBezTo>
                  <a:cubicBezTo>
                    <a:pt x="64" y="487"/>
                    <a:pt x="64" y="487"/>
                    <a:pt x="64" y="487"/>
                  </a:cubicBezTo>
                  <a:cubicBezTo>
                    <a:pt x="62" y="487"/>
                    <a:pt x="61" y="488"/>
                    <a:pt x="60" y="489"/>
                  </a:cubicBezTo>
                  <a:cubicBezTo>
                    <a:pt x="58" y="491"/>
                    <a:pt x="59" y="493"/>
                    <a:pt x="60" y="494"/>
                  </a:cubicBezTo>
                  <a:cubicBezTo>
                    <a:pt x="60" y="495"/>
                    <a:pt x="60" y="495"/>
                    <a:pt x="60" y="495"/>
                  </a:cubicBezTo>
                  <a:cubicBezTo>
                    <a:pt x="60" y="496"/>
                    <a:pt x="60" y="496"/>
                    <a:pt x="60" y="497"/>
                  </a:cubicBezTo>
                  <a:cubicBezTo>
                    <a:pt x="59" y="498"/>
                    <a:pt x="58" y="500"/>
                    <a:pt x="59" y="502"/>
                  </a:cubicBezTo>
                  <a:cubicBezTo>
                    <a:pt x="59" y="504"/>
                    <a:pt x="60" y="504"/>
                    <a:pt x="62" y="505"/>
                  </a:cubicBezTo>
                  <a:cubicBezTo>
                    <a:pt x="62" y="505"/>
                    <a:pt x="62" y="505"/>
                    <a:pt x="63" y="505"/>
                  </a:cubicBezTo>
                  <a:cubicBezTo>
                    <a:pt x="63" y="505"/>
                    <a:pt x="63" y="505"/>
                    <a:pt x="63" y="505"/>
                  </a:cubicBezTo>
                  <a:cubicBezTo>
                    <a:pt x="62" y="507"/>
                    <a:pt x="62" y="509"/>
                    <a:pt x="62" y="510"/>
                  </a:cubicBezTo>
                  <a:cubicBezTo>
                    <a:pt x="62" y="511"/>
                    <a:pt x="62" y="511"/>
                    <a:pt x="62" y="512"/>
                  </a:cubicBezTo>
                  <a:cubicBezTo>
                    <a:pt x="62" y="512"/>
                    <a:pt x="62" y="512"/>
                    <a:pt x="62" y="512"/>
                  </a:cubicBezTo>
                  <a:cubicBezTo>
                    <a:pt x="62" y="515"/>
                    <a:pt x="62" y="516"/>
                    <a:pt x="64" y="519"/>
                  </a:cubicBezTo>
                  <a:cubicBezTo>
                    <a:pt x="64" y="519"/>
                    <a:pt x="64" y="519"/>
                    <a:pt x="64" y="520"/>
                  </a:cubicBezTo>
                  <a:cubicBezTo>
                    <a:pt x="65" y="521"/>
                    <a:pt x="65" y="522"/>
                    <a:pt x="66" y="522"/>
                  </a:cubicBezTo>
                  <a:cubicBezTo>
                    <a:pt x="68" y="524"/>
                    <a:pt x="70" y="524"/>
                    <a:pt x="71" y="524"/>
                  </a:cubicBezTo>
                  <a:cubicBezTo>
                    <a:pt x="71" y="524"/>
                    <a:pt x="71" y="524"/>
                    <a:pt x="72" y="524"/>
                  </a:cubicBezTo>
                  <a:cubicBezTo>
                    <a:pt x="70" y="526"/>
                    <a:pt x="69" y="530"/>
                    <a:pt x="70" y="534"/>
                  </a:cubicBezTo>
                  <a:cubicBezTo>
                    <a:pt x="71" y="536"/>
                    <a:pt x="72" y="537"/>
                    <a:pt x="73" y="538"/>
                  </a:cubicBezTo>
                  <a:cubicBezTo>
                    <a:pt x="74" y="539"/>
                    <a:pt x="74" y="539"/>
                    <a:pt x="74" y="539"/>
                  </a:cubicBezTo>
                  <a:cubicBezTo>
                    <a:pt x="74" y="539"/>
                    <a:pt x="74" y="540"/>
                    <a:pt x="75" y="540"/>
                  </a:cubicBezTo>
                  <a:cubicBezTo>
                    <a:pt x="75" y="541"/>
                    <a:pt x="76" y="542"/>
                    <a:pt x="77" y="543"/>
                  </a:cubicBezTo>
                  <a:cubicBezTo>
                    <a:pt x="77" y="543"/>
                    <a:pt x="80" y="545"/>
                    <a:pt x="82" y="545"/>
                  </a:cubicBezTo>
                  <a:cubicBezTo>
                    <a:pt x="83" y="545"/>
                    <a:pt x="83" y="545"/>
                    <a:pt x="83" y="545"/>
                  </a:cubicBezTo>
                  <a:cubicBezTo>
                    <a:pt x="83" y="545"/>
                    <a:pt x="83" y="546"/>
                    <a:pt x="83" y="546"/>
                  </a:cubicBezTo>
                  <a:cubicBezTo>
                    <a:pt x="82" y="549"/>
                    <a:pt x="82" y="551"/>
                    <a:pt x="82" y="553"/>
                  </a:cubicBezTo>
                  <a:cubicBezTo>
                    <a:pt x="82" y="556"/>
                    <a:pt x="82" y="556"/>
                    <a:pt x="82" y="556"/>
                  </a:cubicBezTo>
                  <a:cubicBezTo>
                    <a:pt x="83" y="559"/>
                    <a:pt x="83" y="559"/>
                    <a:pt x="83" y="559"/>
                  </a:cubicBezTo>
                  <a:cubicBezTo>
                    <a:pt x="84" y="559"/>
                    <a:pt x="84" y="559"/>
                    <a:pt x="84" y="559"/>
                  </a:cubicBezTo>
                  <a:cubicBezTo>
                    <a:pt x="85" y="561"/>
                    <a:pt x="125" y="602"/>
                    <a:pt x="284" y="662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88" y="658"/>
                    <a:pt x="288" y="658"/>
                    <a:pt x="288" y="658"/>
                  </a:cubicBezTo>
                  <a:cubicBezTo>
                    <a:pt x="288" y="657"/>
                    <a:pt x="287" y="656"/>
                    <a:pt x="287" y="655"/>
                  </a:cubicBezTo>
                  <a:cubicBezTo>
                    <a:pt x="285" y="645"/>
                    <a:pt x="287" y="638"/>
                    <a:pt x="290" y="629"/>
                  </a:cubicBezTo>
                  <a:cubicBezTo>
                    <a:pt x="291" y="627"/>
                    <a:pt x="292" y="625"/>
                    <a:pt x="292" y="623"/>
                  </a:cubicBezTo>
                  <a:cubicBezTo>
                    <a:pt x="294" y="616"/>
                    <a:pt x="298" y="606"/>
                    <a:pt x="295" y="599"/>
                  </a:cubicBezTo>
                  <a:cubicBezTo>
                    <a:pt x="293" y="595"/>
                    <a:pt x="292" y="593"/>
                    <a:pt x="290" y="590"/>
                  </a:cubicBezTo>
                  <a:cubicBezTo>
                    <a:pt x="287" y="586"/>
                    <a:pt x="285" y="582"/>
                    <a:pt x="284" y="576"/>
                  </a:cubicBezTo>
                  <a:cubicBezTo>
                    <a:pt x="284" y="574"/>
                    <a:pt x="283" y="573"/>
                    <a:pt x="283" y="571"/>
                  </a:cubicBezTo>
                  <a:cubicBezTo>
                    <a:pt x="282" y="564"/>
                    <a:pt x="280" y="556"/>
                    <a:pt x="277" y="551"/>
                  </a:cubicBezTo>
                  <a:cubicBezTo>
                    <a:pt x="275" y="547"/>
                    <a:pt x="273" y="545"/>
                    <a:pt x="272" y="543"/>
                  </a:cubicBezTo>
                  <a:cubicBezTo>
                    <a:pt x="269" y="540"/>
                    <a:pt x="267" y="538"/>
                    <a:pt x="268" y="530"/>
                  </a:cubicBezTo>
                  <a:cubicBezTo>
                    <a:pt x="268" y="528"/>
                    <a:pt x="268" y="528"/>
                    <a:pt x="268" y="528"/>
                  </a:cubicBezTo>
                  <a:cubicBezTo>
                    <a:pt x="268" y="520"/>
                    <a:pt x="269" y="509"/>
                    <a:pt x="262" y="505"/>
                  </a:cubicBezTo>
                  <a:cubicBezTo>
                    <a:pt x="260" y="504"/>
                    <a:pt x="259" y="503"/>
                    <a:pt x="258" y="503"/>
                  </a:cubicBezTo>
                  <a:cubicBezTo>
                    <a:pt x="255" y="503"/>
                    <a:pt x="254" y="503"/>
                    <a:pt x="253" y="498"/>
                  </a:cubicBezTo>
                  <a:cubicBezTo>
                    <a:pt x="253" y="495"/>
                    <a:pt x="253" y="493"/>
                    <a:pt x="253" y="490"/>
                  </a:cubicBezTo>
                  <a:cubicBezTo>
                    <a:pt x="253" y="488"/>
                    <a:pt x="253" y="486"/>
                    <a:pt x="252" y="484"/>
                  </a:cubicBezTo>
                  <a:cubicBezTo>
                    <a:pt x="252" y="481"/>
                    <a:pt x="252" y="481"/>
                    <a:pt x="252" y="481"/>
                  </a:cubicBezTo>
                  <a:cubicBezTo>
                    <a:pt x="251" y="473"/>
                    <a:pt x="250" y="464"/>
                    <a:pt x="244" y="460"/>
                  </a:cubicBezTo>
                  <a:cubicBezTo>
                    <a:pt x="242" y="458"/>
                    <a:pt x="241" y="458"/>
                    <a:pt x="240" y="457"/>
                  </a:cubicBezTo>
                  <a:cubicBezTo>
                    <a:pt x="238" y="456"/>
                    <a:pt x="236" y="456"/>
                    <a:pt x="235" y="453"/>
                  </a:cubicBezTo>
                  <a:cubicBezTo>
                    <a:pt x="230" y="444"/>
                    <a:pt x="240" y="425"/>
                    <a:pt x="250" y="408"/>
                  </a:cubicBezTo>
                  <a:cubicBezTo>
                    <a:pt x="252" y="406"/>
                    <a:pt x="253" y="404"/>
                    <a:pt x="254" y="402"/>
                  </a:cubicBezTo>
                  <a:cubicBezTo>
                    <a:pt x="267" y="378"/>
                    <a:pt x="280" y="353"/>
                    <a:pt x="291" y="329"/>
                  </a:cubicBezTo>
                  <a:cubicBezTo>
                    <a:pt x="292" y="328"/>
                    <a:pt x="292" y="328"/>
                    <a:pt x="292" y="328"/>
                  </a:cubicBezTo>
                  <a:cubicBezTo>
                    <a:pt x="299" y="313"/>
                    <a:pt x="306" y="300"/>
                    <a:pt x="312" y="287"/>
                  </a:cubicBezTo>
                  <a:cubicBezTo>
                    <a:pt x="318" y="277"/>
                    <a:pt x="322" y="267"/>
                    <a:pt x="327" y="257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34" y="244"/>
                    <a:pt x="340" y="232"/>
                    <a:pt x="346" y="220"/>
                  </a:cubicBezTo>
                  <a:cubicBezTo>
                    <a:pt x="347" y="218"/>
                    <a:pt x="347" y="218"/>
                    <a:pt x="347" y="218"/>
                  </a:cubicBezTo>
                  <a:lnTo>
                    <a:pt x="345" y="216"/>
                  </a:lnTo>
                  <a:close/>
                  <a:moveTo>
                    <a:pt x="69" y="498"/>
                  </a:moveTo>
                  <a:cubicBezTo>
                    <a:pt x="69" y="497"/>
                    <a:pt x="69" y="496"/>
                    <a:pt x="70" y="495"/>
                  </a:cubicBezTo>
                  <a:cubicBezTo>
                    <a:pt x="71" y="496"/>
                    <a:pt x="71" y="496"/>
                    <a:pt x="71" y="497"/>
                  </a:cubicBezTo>
                  <a:cubicBezTo>
                    <a:pt x="71" y="499"/>
                    <a:pt x="71" y="499"/>
                    <a:pt x="70" y="500"/>
                  </a:cubicBezTo>
                  <a:cubicBezTo>
                    <a:pt x="70" y="500"/>
                    <a:pt x="69" y="500"/>
                    <a:pt x="68" y="501"/>
                  </a:cubicBezTo>
                  <a:cubicBezTo>
                    <a:pt x="68" y="501"/>
                    <a:pt x="68" y="501"/>
                    <a:pt x="68" y="501"/>
                  </a:cubicBezTo>
                  <a:cubicBezTo>
                    <a:pt x="69" y="500"/>
                    <a:pt x="69" y="499"/>
                    <a:pt x="69" y="498"/>
                  </a:cubicBezTo>
                  <a:close/>
                  <a:moveTo>
                    <a:pt x="45" y="465"/>
                  </a:moveTo>
                  <a:cubicBezTo>
                    <a:pt x="46" y="465"/>
                    <a:pt x="46" y="465"/>
                    <a:pt x="47" y="465"/>
                  </a:cubicBezTo>
                  <a:cubicBezTo>
                    <a:pt x="47" y="465"/>
                    <a:pt x="47" y="465"/>
                    <a:pt x="47" y="465"/>
                  </a:cubicBezTo>
                  <a:cubicBezTo>
                    <a:pt x="48" y="465"/>
                    <a:pt x="48" y="465"/>
                    <a:pt x="48" y="465"/>
                  </a:cubicBezTo>
                  <a:cubicBezTo>
                    <a:pt x="48" y="465"/>
                    <a:pt x="49" y="465"/>
                    <a:pt x="49" y="465"/>
                  </a:cubicBezTo>
                  <a:cubicBezTo>
                    <a:pt x="49" y="466"/>
                    <a:pt x="48" y="467"/>
                    <a:pt x="48" y="469"/>
                  </a:cubicBezTo>
                  <a:cubicBezTo>
                    <a:pt x="48" y="469"/>
                    <a:pt x="48" y="469"/>
                    <a:pt x="48" y="469"/>
                  </a:cubicBezTo>
                  <a:cubicBezTo>
                    <a:pt x="46" y="468"/>
                    <a:pt x="45" y="467"/>
                    <a:pt x="44" y="465"/>
                  </a:cubicBezTo>
                  <a:cubicBezTo>
                    <a:pt x="44" y="465"/>
                    <a:pt x="44" y="465"/>
                    <a:pt x="45" y="465"/>
                  </a:cubicBezTo>
                  <a:cubicBezTo>
                    <a:pt x="45" y="465"/>
                    <a:pt x="45" y="465"/>
                    <a:pt x="45" y="465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3" name="Google Shape;493;p105"/>
            <p:cNvSpPr/>
            <p:nvPr/>
          </p:nvSpPr>
          <p:spPr>
            <a:xfrm>
              <a:off x="374" y="2200"/>
              <a:ext cx="120" cy="250"/>
            </a:xfrm>
            <a:custGeom>
              <a:rect b="b" l="l" r="r" t="t"/>
              <a:pathLst>
                <a:path extrusionOk="0" h="94" w="45">
                  <a:moveTo>
                    <a:pt x="28" y="39"/>
                  </a:moveTo>
                  <a:cubicBezTo>
                    <a:pt x="31" y="39"/>
                    <a:pt x="32" y="36"/>
                    <a:pt x="33" y="35"/>
                  </a:cubicBezTo>
                  <a:cubicBezTo>
                    <a:pt x="33" y="35"/>
                    <a:pt x="34" y="34"/>
                    <a:pt x="34" y="34"/>
                  </a:cubicBezTo>
                  <a:cubicBezTo>
                    <a:pt x="35" y="33"/>
                    <a:pt x="36" y="33"/>
                    <a:pt x="36" y="31"/>
                  </a:cubicBezTo>
                  <a:cubicBezTo>
                    <a:pt x="39" y="31"/>
                    <a:pt x="44" y="29"/>
                    <a:pt x="45" y="26"/>
                  </a:cubicBezTo>
                  <a:cubicBezTo>
                    <a:pt x="45" y="23"/>
                    <a:pt x="45" y="21"/>
                    <a:pt x="43" y="19"/>
                  </a:cubicBezTo>
                  <a:cubicBezTo>
                    <a:pt x="42" y="18"/>
                    <a:pt x="40" y="17"/>
                    <a:pt x="38" y="16"/>
                  </a:cubicBezTo>
                  <a:cubicBezTo>
                    <a:pt x="37" y="14"/>
                    <a:pt x="36" y="12"/>
                    <a:pt x="33" y="11"/>
                  </a:cubicBezTo>
                  <a:cubicBezTo>
                    <a:pt x="31" y="10"/>
                    <a:pt x="31" y="10"/>
                    <a:pt x="31" y="9"/>
                  </a:cubicBezTo>
                  <a:cubicBezTo>
                    <a:pt x="30" y="5"/>
                    <a:pt x="26" y="0"/>
                    <a:pt x="21" y="0"/>
                  </a:cubicBezTo>
                  <a:cubicBezTo>
                    <a:pt x="20" y="0"/>
                    <a:pt x="19" y="1"/>
                    <a:pt x="18" y="1"/>
                  </a:cubicBezTo>
                  <a:cubicBezTo>
                    <a:pt x="16" y="2"/>
                    <a:pt x="15" y="4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9" y="10"/>
                    <a:pt x="8" y="12"/>
                  </a:cubicBezTo>
                  <a:cubicBezTo>
                    <a:pt x="7" y="15"/>
                    <a:pt x="7" y="18"/>
                    <a:pt x="7" y="20"/>
                  </a:cubicBezTo>
                  <a:cubicBezTo>
                    <a:pt x="7" y="23"/>
                    <a:pt x="7" y="25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0"/>
                    <a:pt x="5" y="32"/>
                    <a:pt x="5" y="35"/>
                  </a:cubicBezTo>
                  <a:cubicBezTo>
                    <a:pt x="6" y="37"/>
                    <a:pt x="6" y="39"/>
                    <a:pt x="6" y="40"/>
                  </a:cubicBezTo>
                  <a:cubicBezTo>
                    <a:pt x="6" y="40"/>
                    <a:pt x="5" y="40"/>
                    <a:pt x="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2" y="43"/>
                    <a:pt x="2" y="45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1" y="53"/>
                    <a:pt x="1" y="54"/>
                  </a:cubicBezTo>
                  <a:cubicBezTo>
                    <a:pt x="2" y="56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2" y="60"/>
                    <a:pt x="2" y="61"/>
                  </a:cubicBezTo>
                  <a:cubicBezTo>
                    <a:pt x="0" y="65"/>
                    <a:pt x="1" y="72"/>
                    <a:pt x="3" y="75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81"/>
                    <a:pt x="1" y="83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3" y="88"/>
                    <a:pt x="3" y="90"/>
                    <a:pt x="6" y="91"/>
                  </a:cubicBezTo>
                  <a:cubicBezTo>
                    <a:pt x="7" y="94"/>
                    <a:pt x="8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2" y="94"/>
                    <a:pt x="13" y="93"/>
                    <a:pt x="14" y="92"/>
                  </a:cubicBezTo>
                  <a:cubicBezTo>
                    <a:pt x="16" y="89"/>
                    <a:pt x="14" y="85"/>
                    <a:pt x="13" y="83"/>
                  </a:cubicBezTo>
                  <a:cubicBezTo>
                    <a:pt x="13" y="83"/>
                    <a:pt x="13" y="83"/>
                    <a:pt x="13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2"/>
                    <a:pt x="13" y="82"/>
                    <a:pt x="13" y="82"/>
                  </a:cubicBezTo>
                  <a:cubicBezTo>
                    <a:pt x="15" y="78"/>
                    <a:pt x="13" y="75"/>
                    <a:pt x="13" y="72"/>
                  </a:cubicBezTo>
                  <a:cubicBezTo>
                    <a:pt x="12" y="71"/>
                    <a:pt x="12" y="70"/>
                    <a:pt x="12" y="69"/>
                  </a:cubicBezTo>
                  <a:cubicBezTo>
                    <a:pt x="12" y="68"/>
                    <a:pt x="12" y="68"/>
                    <a:pt x="13" y="67"/>
                  </a:cubicBezTo>
                  <a:cubicBezTo>
                    <a:pt x="13" y="66"/>
                    <a:pt x="14" y="65"/>
                    <a:pt x="14" y="64"/>
                  </a:cubicBezTo>
                  <a:cubicBezTo>
                    <a:pt x="15" y="63"/>
                    <a:pt x="16" y="63"/>
                    <a:pt x="17" y="62"/>
                  </a:cubicBezTo>
                  <a:cubicBezTo>
                    <a:pt x="17" y="62"/>
                    <a:pt x="18" y="61"/>
                    <a:pt x="18" y="61"/>
                  </a:cubicBezTo>
                  <a:cubicBezTo>
                    <a:pt x="18" y="61"/>
                    <a:pt x="18" y="61"/>
                    <a:pt x="19" y="60"/>
                  </a:cubicBezTo>
                  <a:cubicBezTo>
                    <a:pt x="20" y="60"/>
                    <a:pt x="21" y="59"/>
                    <a:pt x="21" y="58"/>
                  </a:cubicBezTo>
                  <a:cubicBezTo>
                    <a:pt x="23" y="57"/>
                    <a:pt x="22" y="55"/>
                    <a:pt x="22" y="54"/>
                  </a:cubicBezTo>
                  <a:cubicBezTo>
                    <a:pt x="23" y="54"/>
                    <a:pt x="23" y="53"/>
                    <a:pt x="24" y="52"/>
                  </a:cubicBezTo>
                  <a:cubicBezTo>
                    <a:pt x="24" y="51"/>
                    <a:pt x="24" y="49"/>
                    <a:pt x="24" y="48"/>
                  </a:cubicBezTo>
                  <a:cubicBezTo>
                    <a:pt x="24" y="46"/>
                    <a:pt x="24" y="45"/>
                    <a:pt x="23" y="44"/>
                  </a:cubicBezTo>
                  <a:cubicBezTo>
                    <a:pt x="24" y="44"/>
                    <a:pt x="25" y="43"/>
                    <a:pt x="25" y="42"/>
                  </a:cubicBezTo>
                  <a:cubicBezTo>
                    <a:pt x="26" y="42"/>
                    <a:pt x="26" y="42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39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4" name="Google Shape;494;p105"/>
            <p:cNvSpPr/>
            <p:nvPr/>
          </p:nvSpPr>
          <p:spPr>
            <a:xfrm>
              <a:off x="4308" y="3374"/>
              <a:ext cx="398" cy="343"/>
            </a:xfrm>
            <a:custGeom>
              <a:rect b="b" l="l" r="r" t="t"/>
              <a:pathLst>
                <a:path extrusionOk="0" h="129" w="150">
                  <a:moveTo>
                    <a:pt x="150" y="57"/>
                  </a:moveTo>
                  <a:cubicBezTo>
                    <a:pt x="149" y="56"/>
                    <a:pt x="149" y="54"/>
                    <a:pt x="147" y="54"/>
                  </a:cubicBezTo>
                  <a:cubicBezTo>
                    <a:pt x="146" y="53"/>
                    <a:pt x="145" y="53"/>
                    <a:pt x="144" y="53"/>
                  </a:cubicBezTo>
                  <a:cubicBezTo>
                    <a:pt x="144" y="53"/>
                    <a:pt x="143" y="53"/>
                    <a:pt x="142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39" y="53"/>
                    <a:pt x="137" y="53"/>
                    <a:pt x="136" y="53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3" y="53"/>
                    <a:pt x="132" y="52"/>
                  </a:cubicBezTo>
                  <a:cubicBezTo>
                    <a:pt x="132" y="51"/>
                    <a:pt x="131" y="51"/>
                    <a:pt x="130" y="50"/>
                  </a:cubicBezTo>
                  <a:cubicBezTo>
                    <a:pt x="130" y="49"/>
                    <a:pt x="129" y="49"/>
                    <a:pt x="128" y="48"/>
                  </a:cubicBezTo>
                  <a:cubicBezTo>
                    <a:pt x="128" y="48"/>
                    <a:pt x="127" y="48"/>
                    <a:pt x="127" y="48"/>
                  </a:cubicBezTo>
                  <a:cubicBezTo>
                    <a:pt x="127" y="47"/>
                    <a:pt x="126" y="47"/>
                    <a:pt x="126" y="46"/>
                  </a:cubicBezTo>
                  <a:cubicBezTo>
                    <a:pt x="126" y="45"/>
                    <a:pt x="125" y="44"/>
                    <a:pt x="123" y="42"/>
                  </a:cubicBezTo>
                  <a:cubicBezTo>
                    <a:pt x="122" y="41"/>
                    <a:pt x="121" y="41"/>
                    <a:pt x="120" y="40"/>
                  </a:cubicBezTo>
                  <a:cubicBezTo>
                    <a:pt x="118" y="39"/>
                    <a:pt x="117" y="38"/>
                    <a:pt x="116" y="37"/>
                  </a:cubicBezTo>
                  <a:cubicBezTo>
                    <a:pt x="116" y="37"/>
                    <a:pt x="116" y="36"/>
                    <a:pt x="116" y="36"/>
                  </a:cubicBezTo>
                  <a:cubicBezTo>
                    <a:pt x="116" y="34"/>
                    <a:pt x="116" y="33"/>
                    <a:pt x="116" y="31"/>
                  </a:cubicBezTo>
                  <a:cubicBezTo>
                    <a:pt x="115" y="29"/>
                    <a:pt x="113" y="27"/>
                    <a:pt x="110" y="27"/>
                  </a:cubicBezTo>
                  <a:cubicBezTo>
                    <a:pt x="108" y="27"/>
                    <a:pt x="105" y="28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6" y="24"/>
                    <a:pt x="107" y="11"/>
                    <a:pt x="104" y="4"/>
                  </a:cubicBezTo>
                  <a:cubicBezTo>
                    <a:pt x="102" y="1"/>
                    <a:pt x="100" y="0"/>
                    <a:pt x="96" y="0"/>
                  </a:cubicBezTo>
                  <a:cubicBezTo>
                    <a:pt x="90" y="0"/>
                    <a:pt x="86" y="6"/>
                    <a:pt x="84" y="9"/>
                  </a:cubicBezTo>
                  <a:cubicBezTo>
                    <a:pt x="84" y="9"/>
                    <a:pt x="83" y="10"/>
                    <a:pt x="83" y="10"/>
                  </a:cubicBezTo>
                  <a:cubicBezTo>
                    <a:pt x="83" y="10"/>
                    <a:pt x="83" y="11"/>
                    <a:pt x="83" y="11"/>
                  </a:cubicBezTo>
                  <a:cubicBezTo>
                    <a:pt x="82" y="11"/>
                    <a:pt x="82" y="11"/>
                    <a:pt x="82" y="10"/>
                  </a:cubicBezTo>
                  <a:cubicBezTo>
                    <a:pt x="81" y="9"/>
                    <a:pt x="80" y="8"/>
                    <a:pt x="79" y="7"/>
                  </a:cubicBezTo>
                  <a:cubicBezTo>
                    <a:pt x="77" y="6"/>
                    <a:pt x="75" y="5"/>
                    <a:pt x="73" y="5"/>
                  </a:cubicBezTo>
                  <a:cubicBezTo>
                    <a:pt x="72" y="5"/>
                    <a:pt x="71" y="5"/>
                    <a:pt x="71" y="5"/>
                  </a:cubicBezTo>
                  <a:cubicBezTo>
                    <a:pt x="70" y="5"/>
                    <a:pt x="69" y="6"/>
                    <a:pt x="69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1" y="8"/>
                    <a:pt x="55" y="12"/>
                    <a:pt x="51" y="15"/>
                  </a:cubicBezTo>
                  <a:cubicBezTo>
                    <a:pt x="50" y="15"/>
                    <a:pt x="49" y="16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9"/>
                    <a:pt x="45" y="21"/>
                    <a:pt x="43" y="21"/>
                  </a:cubicBezTo>
                  <a:cubicBezTo>
                    <a:pt x="42" y="22"/>
                    <a:pt x="41" y="22"/>
                    <a:pt x="40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7" y="21"/>
                    <a:pt x="36" y="21"/>
                    <a:pt x="35" y="21"/>
                  </a:cubicBezTo>
                  <a:cubicBezTo>
                    <a:pt x="34" y="21"/>
                    <a:pt x="34" y="21"/>
                    <a:pt x="33" y="21"/>
                  </a:cubicBezTo>
                  <a:cubicBezTo>
                    <a:pt x="30" y="22"/>
                    <a:pt x="16" y="28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3"/>
                    <a:pt x="12" y="36"/>
                    <a:pt x="13" y="39"/>
                  </a:cubicBezTo>
                  <a:cubicBezTo>
                    <a:pt x="14" y="42"/>
                    <a:pt x="15" y="46"/>
                    <a:pt x="12" y="51"/>
                  </a:cubicBezTo>
                  <a:cubicBezTo>
                    <a:pt x="11" y="53"/>
                    <a:pt x="9" y="54"/>
                    <a:pt x="8" y="56"/>
                  </a:cubicBezTo>
                  <a:cubicBezTo>
                    <a:pt x="7" y="56"/>
                    <a:pt x="7" y="57"/>
                    <a:pt x="6" y="5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2"/>
                    <a:pt x="13" y="61"/>
                    <a:pt x="15" y="60"/>
                  </a:cubicBezTo>
                  <a:cubicBezTo>
                    <a:pt x="17" y="59"/>
                    <a:pt x="18" y="59"/>
                    <a:pt x="20" y="58"/>
                  </a:cubicBezTo>
                  <a:cubicBezTo>
                    <a:pt x="20" y="58"/>
                    <a:pt x="21" y="58"/>
                    <a:pt x="21" y="58"/>
                  </a:cubicBezTo>
                  <a:cubicBezTo>
                    <a:pt x="24" y="58"/>
                    <a:pt x="26" y="59"/>
                    <a:pt x="29" y="61"/>
                  </a:cubicBezTo>
                  <a:cubicBezTo>
                    <a:pt x="36" y="67"/>
                    <a:pt x="41" y="75"/>
                    <a:pt x="43" y="81"/>
                  </a:cubicBezTo>
                  <a:cubicBezTo>
                    <a:pt x="44" y="82"/>
                    <a:pt x="45" y="84"/>
                    <a:pt x="45" y="85"/>
                  </a:cubicBezTo>
                  <a:cubicBezTo>
                    <a:pt x="46" y="87"/>
                    <a:pt x="48" y="89"/>
                    <a:pt x="48" y="91"/>
                  </a:cubicBezTo>
                  <a:cubicBezTo>
                    <a:pt x="48" y="92"/>
                    <a:pt x="48" y="93"/>
                    <a:pt x="48" y="94"/>
                  </a:cubicBezTo>
                  <a:cubicBezTo>
                    <a:pt x="49" y="96"/>
                    <a:pt x="49" y="97"/>
                    <a:pt x="49" y="99"/>
                  </a:cubicBezTo>
                  <a:cubicBezTo>
                    <a:pt x="50" y="102"/>
                    <a:pt x="52" y="107"/>
                    <a:pt x="55" y="110"/>
                  </a:cubicBezTo>
                  <a:cubicBezTo>
                    <a:pt x="57" y="111"/>
                    <a:pt x="58" y="111"/>
                    <a:pt x="60" y="111"/>
                  </a:cubicBezTo>
                  <a:cubicBezTo>
                    <a:pt x="61" y="111"/>
                    <a:pt x="61" y="111"/>
                    <a:pt x="62" y="111"/>
                  </a:cubicBezTo>
                  <a:cubicBezTo>
                    <a:pt x="63" y="111"/>
                    <a:pt x="64" y="111"/>
                    <a:pt x="64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1"/>
                    <a:pt x="66" y="111"/>
                    <a:pt x="65" y="113"/>
                  </a:cubicBezTo>
                  <a:cubicBezTo>
                    <a:pt x="65" y="115"/>
                    <a:pt x="66" y="117"/>
                    <a:pt x="66" y="119"/>
                  </a:cubicBezTo>
                  <a:cubicBezTo>
                    <a:pt x="67" y="122"/>
                    <a:pt x="68" y="128"/>
                    <a:pt x="74" y="129"/>
                  </a:cubicBezTo>
                  <a:cubicBezTo>
                    <a:pt x="75" y="129"/>
                    <a:pt x="75" y="129"/>
                    <a:pt x="76" y="129"/>
                  </a:cubicBezTo>
                  <a:cubicBezTo>
                    <a:pt x="79" y="129"/>
                    <a:pt x="81" y="128"/>
                    <a:pt x="83" y="126"/>
                  </a:cubicBezTo>
                  <a:cubicBezTo>
                    <a:pt x="84" y="126"/>
                    <a:pt x="85" y="126"/>
                    <a:pt x="85" y="125"/>
                  </a:cubicBezTo>
                  <a:cubicBezTo>
                    <a:pt x="86" y="125"/>
                    <a:pt x="87" y="124"/>
                    <a:pt x="88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4"/>
                    <a:pt x="91" y="124"/>
                    <a:pt x="92" y="124"/>
                  </a:cubicBezTo>
                  <a:cubicBezTo>
                    <a:pt x="92" y="124"/>
                    <a:pt x="93" y="124"/>
                    <a:pt x="93" y="124"/>
                  </a:cubicBezTo>
                  <a:cubicBezTo>
                    <a:pt x="94" y="124"/>
                    <a:pt x="96" y="124"/>
                    <a:pt x="97" y="122"/>
                  </a:cubicBezTo>
                  <a:cubicBezTo>
                    <a:pt x="98" y="122"/>
                    <a:pt x="99" y="121"/>
                    <a:pt x="99" y="121"/>
                  </a:cubicBezTo>
                  <a:cubicBezTo>
                    <a:pt x="100" y="120"/>
                    <a:pt x="100" y="120"/>
                    <a:pt x="101" y="119"/>
                  </a:cubicBezTo>
                  <a:cubicBezTo>
                    <a:pt x="108" y="114"/>
                    <a:pt x="115" y="108"/>
                    <a:pt x="122" y="100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5" y="97"/>
                    <a:pt x="127" y="95"/>
                    <a:pt x="128" y="94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30" y="93"/>
                    <a:pt x="131" y="91"/>
                    <a:pt x="131" y="91"/>
                  </a:cubicBezTo>
                  <a:cubicBezTo>
                    <a:pt x="132" y="91"/>
                    <a:pt x="132" y="92"/>
                    <a:pt x="133" y="92"/>
                  </a:cubicBezTo>
                  <a:cubicBezTo>
                    <a:pt x="134" y="94"/>
                    <a:pt x="135" y="95"/>
                    <a:pt x="138" y="96"/>
                  </a:cubicBezTo>
                  <a:cubicBezTo>
                    <a:pt x="144" y="96"/>
                    <a:pt x="144" y="96"/>
                    <a:pt x="144" y="96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2" y="87"/>
                    <a:pt x="144" y="82"/>
                    <a:pt x="144" y="78"/>
                  </a:cubicBezTo>
                  <a:cubicBezTo>
                    <a:pt x="146" y="72"/>
                    <a:pt x="148" y="66"/>
                    <a:pt x="150" y="60"/>
                  </a:cubicBezTo>
                  <a:cubicBezTo>
                    <a:pt x="150" y="59"/>
                    <a:pt x="150" y="59"/>
                    <a:pt x="150" y="59"/>
                  </a:cubicBezTo>
                  <a:lnTo>
                    <a:pt x="150" y="57"/>
                  </a:ln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5" name="Google Shape;495;p105"/>
            <p:cNvSpPr/>
            <p:nvPr/>
          </p:nvSpPr>
          <p:spPr>
            <a:xfrm>
              <a:off x="4608" y="3481"/>
              <a:ext cx="327" cy="350"/>
            </a:xfrm>
            <a:custGeom>
              <a:rect b="b" l="l" r="r" t="t"/>
              <a:pathLst>
                <a:path extrusionOk="0" h="132" w="123">
                  <a:moveTo>
                    <a:pt x="119" y="9"/>
                  </a:moveTo>
                  <a:cubicBezTo>
                    <a:pt x="118" y="8"/>
                    <a:pt x="117" y="8"/>
                    <a:pt x="117" y="8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5" y="3"/>
                    <a:pt x="114" y="0"/>
                    <a:pt x="110" y="0"/>
                  </a:cubicBezTo>
                  <a:cubicBezTo>
                    <a:pt x="109" y="0"/>
                    <a:pt x="109" y="0"/>
                    <a:pt x="108" y="0"/>
                  </a:cubicBezTo>
                  <a:cubicBezTo>
                    <a:pt x="105" y="0"/>
                    <a:pt x="104" y="2"/>
                    <a:pt x="102" y="3"/>
                  </a:cubicBezTo>
                  <a:cubicBezTo>
                    <a:pt x="100" y="4"/>
                    <a:pt x="99" y="5"/>
                    <a:pt x="97" y="5"/>
                  </a:cubicBezTo>
                  <a:cubicBezTo>
                    <a:pt x="97" y="5"/>
                    <a:pt x="96" y="5"/>
                    <a:pt x="96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2" y="4"/>
                    <a:pt x="91" y="4"/>
                  </a:cubicBezTo>
                  <a:cubicBezTo>
                    <a:pt x="88" y="4"/>
                    <a:pt x="85" y="5"/>
                    <a:pt x="83" y="8"/>
                  </a:cubicBezTo>
                  <a:cubicBezTo>
                    <a:pt x="80" y="11"/>
                    <a:pt x="80" y="11"/>
                    <a:pt x="79" y="11"/>
                  </a:cubicBezTo>
                  <a:cubicBezTo>
                    <a:pt x="78" y="11"/>
                    <a:pt x="77" y="11"/>
                    <a:pt x="76" y="10"/>
                  </a:cubicBezTo>
                  <a:cubicBezTo>
                    <a:pt x="74" y="10"/>
                    <a:pt x="73" y="10"/>
                    <a:pt x="72" y="10"/>
                  </a:cubicBezTo>
                  <a:cubicBezTo>
                    <a:pt x="69" y="10"/>
                    <a:pt x="67" y="10"/>
                    <a:pt x="66" y="12"/>
                  </a:cubicBezTo>
                  <a:cubicBezTo>
                    <a:pt x="65" y="13"/>
                    <a:pt x="64" y="14"/>
                    <a:pt x="64" y="14"/>
                  </a:cubicBezTo>
                  <a:cubicBezTo>
                    <a:pt x="64" y="15"/>
                    <a:pt x="64" y="15"/>
                    <a:pt x="63" y="15"/>
                  </a:cubicBezTo>
                  <a:cubicBezTo>
                    <a:pt x="63" y="16"/>
                    <a:pt x="62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7" y="17"/>
                    <a:pt x="57" y="18"/>
                  </a:cubicBezTo>
                  <a:cubicBezTo>
                    <a:pt x="56" y="18"/>
                    <a:pt x="55" y="18"/>
                    <a:pt x="54" y="18"/>
                  </a:cubicBezTo>
                  <a:cubicBezTo>
                    <a:pt x="53" y="19"/>
                    <a:pt x="52" y="19"/>
                    <a:pt x="52" y="19"/>
                  </a:cubicBezTo>
                  <a:cubicBezTo>
                    <a:pt x="50" y="19"/>
                    <a:pt x="48" y="19"/>
                    <a:pt x="47" y="19"/>
                  </a:cubicBezTo>
                  <a:cubicBezTo>
                    <a:pt x="45" y="19"/>
                    <a:pt x="43" y="19"/>
                    <a:pt x="42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7"/>
                    <a:pt x="33" y="33"/>
                    <a:pt x="32" y="38"/>
                  </a:cubicBezTo>
                  <a:cubicBezTo>
                    <a:pt x="31" y="41"/>
                    <a:pt x="30" y="44"/>
                    <a:pt x="29" y="47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49"/>
                    <a:pt x="37" y="49"/>
                    <a:pt x="38" y="49"/>
                  </a:cubicBezTo>
                  <a:cubicBezTo>
                    <a:pt x="40" y="48"/>
                    <a:pt x="41" y="48"/>
                    <a:pt x="43" y="48"/>
                  </a:cubicBezTo>
                  <a:cubicBezTo>
                    <a:pt x="44" y="47"/>
                    <a:pt x="44" y="47"/>
                    <a:pt x="45" y="46"/>
                  </a:cubicBezTo>
                  <a:cubicBezTo>
                    <a:pt x="45" y="47"/>
                    <a:pt x="44" y="48"/>
                    <a:pt x="44" y="49"/>
                  </a:cubicBezTo>
                  <a:cubicBezTo>
                    <a:pt x="43" y="50"/>
                    <a:pt x="43" y="51"/>
                    <a:pt x="42" y="52"/>
                  </a:cubicBezTo>
                  <a:cubicBezTo>
                    <a:pt x="42" y="52"/>
                    <a:pt x="41" y="52"/>
                    <a:pt x="40" y="51"/>
                  </a:cubicBezTo>
                  <a:cubicBezTo>
                    <a:pt x="39" y="51"/>
                    <a:pt x="37" y="50"/>
                    <a:pt x="36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0" y="51"/>
                    <a:pt x="28" y="55"/>
                    <a:pt x="26" y="57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3" y="60"/>
                    <a:pt x="22" y="62"/>
                    <a:pt x="21" y="63"/>
                  </a:cubicBezTo>
                  <a:cubicBezTo>
                    <a:pt x="12" y="74"/>
                    <a:pt x="0" y="88"/>
                    <a:pt x="3" y="103"/>
                  </a:cubicBezTo>
                  <a:cubicBezTo>
                    <a:pt x="4" y="107"/>
                    <a:pt x="6" y="111"/>
                    <a:pt x="9" y="116"/>
                  </a:cubicBezTo>
                  <a:cubicBezTo>
                    <a:pt x="10" y="117"/>
                    <a:pt x="11" y="118"/>
                    <a:pt x="12" y="119"/>
                  </a:cubicBezTo>
                  <a:cubicBezTo>
                    <a:pt x="12" y="120"/>
                    <a:pt x="13" y="120"/>
                    <a:pt x="13" y="121"/>
                  </a:cubicBezTo>
                  <a:cubicBezTo>
                    <a:pt x="13" y="121"/>
                    <a:pt x="14" y="121"/>
                    <a:pt x="14" y="122"/>
                  </a:cubicBezTo>
                  <a:cubicBezTo>
                    <a:pt x="14" y="123"/>
                    <a:pt x="14" y="124"/>
                    <a:pt x="15" y="125"/>
                  </a:cubicBezTo>
                  <a:cubicBezTo>
                    <a:pt x="17" y="128"/>
                    <a:pt x="21" y="130"/>
                    <a:pt x="23" y="131"/>
                  </a:cubicBezTo>
                  <a:cubicBezTo>
                    <a:pt x="25" y="132"/>
                    <a:pt x="26" y="132"/>
                    <a:pt x="28" y="132"/>
                  </a:cubicBezTo>
                  <a:cubicBezTo>
                    <a:pt x="31" y="132"/>
                    <a:pt x="34" y="131"/>
                    <a:pt x="36" y="128"/>
                  </a:cubicBezTo>
                  <a:cubicBezTo>
                    <a:pt x="37" y="127"/>
                    <a:pt x="38" y="126"/>
                    <a:pt x="39" y="125"/>
                  </a:cubicBezTo>
                  <a:cubicBezTo>
                    <a:pt x="39" y="124"/>
                    <a:pt x="39" y="123"/>
                    <a:pt x="40" y="123"/>
                  </a:cubicBezTo>
                  <a:cubicBezTo>
                    <a:pt x="40" y="122"/>
                    <a:pt x="41" y="122"/>
                    <a:pt x="41" y="121"/>
                  </a:cubicBezTo>
                  <a:cubicBezTo>
                    <a:pt x="42" y="120"/>
                    <a:pt x="43" y="119"/>
                    <a:pt x="43" y="118"/>
                  </a:cubicBezTo>
                  <a:cubicBezTo>
                    <a:pt x="45" y="115"/>
                    <a:pt x="47" y="111"/>
                    <a:pt x="49" y="106"/>
                  </a:cubicBezTo>
                  <a:cubicBezTo>
                    <a:pt x="49" y="105"/>
                    <a:pt x="49" y="105"/>
                    <a:pt x="49" y="104"/>
                  </a:cubicBezTo>
                  <a:cubicBezTo>
                    <a:pt x="50" y="102"/>
                    <a:pt x="50" y="100"/>
                    <a:pt x="51" y="98"/>
                  </a:cubicBezTo>
                  <a:cubicBezTo>
                    <a:pt x="52" y="97"/>
                    <a:pt x="52" y="97"/>
                    <a:pt x="52" y="96"/>
                  </a:cubicBezTo>
                  <a:cubicBezTo>
                    <a:pt x="54" y="94"/>
                    <a:pt x="55" y="91"/>
                    <a:pt x="55" y="88"/>
                  </a:cubicBezTo>
                  <a:cubicBezTo>
                    <a:pt x="55" y="86"/>
                    <a:pt x="55" y="84"/>
                    <a:pt x="55" y="83"/>
                  </a:cubicBezTo>
                  <a:cubicBezTo>
                    <a:pt x="54" y="82"/>
                    <a:pt x="54" y="82"/>
                    <a:pt x="54" y="81"/>
                  </a:cubicBezTo>
                  <a:cubicBezTo>
                    <a:pt x="54" y="77"/>
                    <a:pt x="54" y="75"/>
                    <a:pt x="56" y="74"/>
                  </a:cubicBezTo>
                  <a:cubicBezTo>
                    <a:pt x="60" y="72"/>
                    <a:pt x="63" y="70"/>
                    <a:pt x="66" y="68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0" y="66"/>
                    <a:pt x="71" y="66"/>
                    <a:pt x="72" y="65"/>
                  </a:cubicBezTo>
                  <a:cubicBezTo>
                    <a:pt x="74" y="65"/>
                    <a:pt x="75" y="65"/>
                    <a:pt x="76" y="64"/>
                  </a:cubicBezTo>
                  <a:cubicBezTo>
                    <a:pt x="79" y="63"/>
                    <a:pt x="82" y="60"/>
                    <a:pt x="84" y="58"/>
                  </a:cubicBezTo>
                  <a:cubicBezTo>
                    <a:pt x="85" y="56"/>
                    <a:pt x="87" y="55"/>
                    <a:pt x="88" y="54"/>
                  </a:cubicBezTo>
                  <a:cubicBezTo>
                    <a:pt x="92" y="51"/>
                    <a:pt x="94" y="48"/>
                    <a:pt x="97" y="44"/>
                  </a:cubicBezTo>
                  <a:cubicBezTo>
                    <a:pt x="98" y="43"/>
                    <a:pt x="99" y="42"/>
                    <a:pt x="100" y="41"/>
                  </a:cubicBezTo>
                  <a:cubicBezTo>
                    <a:pt x="104" y="36"/>
                    <a:pt x="108" y="31"/>
                    <a:pt x="113" y="27"/>
                  </a:cubicBezTo>
                  <a:cubicBezTo>
                    <a:pt x="113" y="27"/>
                    <a:pt x="114" y="26"/>
                    <a:pt x="114" y="26"/>
                  </a:cubicBezTo>
                  <a:cubicBezTo>
                    <a:pt x="119" y="21"/>
                    <a:pt x="123" y="18"/>
                    <a:pt x="123" y="14"/>
                  </a:cubicBezTo>
                  <a:cubicBezTo>
                    <a:pt x="123" y="11"/>
                    <a:pt x="120" y="10"/>
                    <a:pt x="119" y="9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6" name="Google Shape;496;p105"/>
            <p:cNvSpPr/>
            <p:nvPr/>
          </p:nvSpPr>
          <p:spPr>
            <a:xfrm>
              <a:off x="4770" y="3292"/>
              <a:ext cx="40" cy="69"/>
            </a:xfrm>
            <a:custGeom>
              <a:rect b="b" l="l" r="r" t="t"/>
              <a:pathLst>
                <a:path extrusionOk="0" h="26" w="15">
                  <a:moveTo>
                    <a:pt x="14" y="2"/>
                  </a:moveTo>
                  <a:cubicBezTo>
                    <a:pt x="14" y="2"/>
                    <a:pt x="13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1"/>
                    <a:pt x="0" y="15"/>
                    <a:pt x="0" y="20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0" y="26"/>
                    <a:pt x="10" y="22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6"/>
                    <a:pt x="10" y="14"/>
                    <a:pt x="12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3" y="8"/>
                    <a:pt x="15" y="5"/>
                    <a:pt x="14" y="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7" name="Google Shape;497;p105"/>
            <p:cNvSpPr/>
            <p:nvPr/>
          </p:nvSpPr>
          <p:spPr>
            <a:xfrm>
              <a:off x="4897" y="2737"/>
              <a:ext cx="489" cy="504"/>
            </a:xfrm>
            <a:custGeom>
              <a:rect b="b" l="l" r="r" t="t"/>
              <a:pathLst>
                <a:path extrusionOk="0" h="190" w="184">
                  <a:moveTo>
                    <a:pt x="181" y="128"/>
                  </a:moveTo>
                  <a:cubicBezTo>
                    <a:pt x="181" y="127"/>
                    <a:pt x="180" y="126"/>
                    <a:pt x="180" y="126"/>
                  </a:cubicBezTo>
                  <a:cubicBezTo>
                    <a:pt x="177" y="119"/>
                    <a:pt x="177" y="114"/>
                    <a:pt x="177" y="106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8" y="101"/>
                    <a:pt x="178" y="98"/>
                    <a:pt x="178" y="96"/>
                  </a:cubicBezTo>
                  <a:cubicBezTo>
                    <a:pt x="178" y="95"/>
                    <a:pt x="177" y="92"/>
                    <a:pt x="172" y="92"/>
                  </a:cubicBezTo>
                  <a:cubicBezTo>
                    <a:pt x="172" y="92"/>
                    <a:pt x="168" y="92"/>
                    <a:pt x="167" y="94"/>
                  </a:cubicBezTo>
                  <a:cubicBezTo>
                    <a:pt x="165" y="95"/>
                    <a:pt x="165" y="98"/>
                    <a:pt x="165" y="100"/>
                  </a:cubicBezTo>
                  <a:cubicBezTo>
                    <a:pt x="165" y="100"/>
                    <a:pt x="165" y="100"/>
                    <a:pt x="164" y="101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64" y="106"/>
                    <a:pt x="163" y="107"/>
                    <a:pt x="162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59" y="105"/>
                    <a:pt x="159" y="99"/>
                    <a:pt x="159" y="97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1"/>
                    <a:pt x="159" y="90"/>
                    <a:pt x="159" y="90"/>
                  </a:cubicBezTo>
                  <a:cubicBezTo>
                    <a:pt x="160" y="87"/>
                    <a:pt x="160" y="83"/>
                    <a:pt x="157" y="81"/>
                  </a:cubicBezTo>
                  <a:cubicBezTo>
                    <a:pt x="156" y="81"/>
                    <a:pt x="155" y="80"/>
                    <a:pt x="154" y="80"/>
                  </a:cubicBezTo>
                  <a:cubicBezTo>
                    <a:pt x="152" y="80"/>
                    <a:pt x="150" y="81"/>
                    <a:pt x="149" y="82"/>
                  </a:cubicBezTo>
                  <a:cubicBezTo>
                    <a:pt x="147" y="83"/>
                    <a:pt x="147" y="86"/>
                    <a:pt x="146" y="87"/>
                  </a:cubicBezTo>
                  <a:cubicBezTo>
                    <a:pt x="146" y="88"/>
                    <a:pt x="146" y="89"/>
                    <a:pt x="146" y="89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0"/>
                    <a:pt x="145" y="90"/>
                    <a:pt x="145" y="91"/>
                  </a:cubicBezTo>
                  <a:cubicBezTo>
                    <a:pt x="145" y="91"/>
                    <a:pt x="144" y="92"/>
                    <a:pt x="144" y="93"/>
                  </a:cubicBezTo>
                  <a:cubicBezTo>
                    <a:pt x="143" y="94"/>
                    <a:pt x="143" y="96"/>
                    <a:pt x="143" y="97"/>
                  </a:cubicBezTo>
                  <a:cubicBezTo>
                    <a:pt x="143" y="100"/>
                    <a:pt x="144" y="102"/>
                    <a:pt x="145" y="105"/>
                  </a:cubicBezTo>
                  <a:cubicBezTo>
                    <a:pt x="145" y="104"/>
                    <a:pt x="145" y="104"/>
                    <a:pt x="144" y="104"/>
                  </a:cubicBezTo>
                  <a:cubicBezTo>
                    <a:pt x="143" y="102"/>
                    <a:pt x="142" y="100"/>
                    <a:pt x="141" y="98"/>
                  </a:cubicBezTo>
                  <a:cubicBezTo>
                    <a:pt x="141" y="98"/>
                    <a:pt x="141" y="98"/>
                    <a:pt x="141" y="97"/>
                  </a:cubicBezTo>
                  <a:cubicBezTo>
                    <a:pt x="141" y="97"/>
                    <a:pt x="141" y="96"/>
                    <a:pt x="141" y="96"/>
                  </a:cubicBezTo>
                  <a:cubicBezTo>
                    <a:pt x="141" y="95"/>
                    <a:pt x="141" y="94"/>
                    <a:pt x="141" y="94"/>
                  </a:cubicBezTo>
                  <a:cubicBezTo>
                    <a:pt x="141" y="93"/>
                    <a:pt x="140" y="93"/>
                    <a:pt x="140" y="92"/>
                  </a:cubicBezTo>
                  <a:cubicBezTo>
                    <a:pt x="140" y="90"/>
                    <a:pt x="141" y="87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5" y="77"/>
                    <a:pt x="147" y="72"/>
                    <a:pt x="145" y="68"/>
                  </a:cubicBezTo>
                  <a:cubicBezTo>
                    <a:pt x="144" y="67"/>
                    <a:pt x="143" y="66"/>
                    <a:pt x="140" y="66"/>
                  </a:cubicBezTo>
                  <a:cubicBezTo>
                    <a:pt x="137" y="66"/>
                    <a:pt x="133" y="68"/>
                    <a:pt x="131" y="71"/>
                  </a:cubicBezTo>
                  <a:cubicBezTo>
                    <a:pt x="130" y="73"/>
                    <a:pt x="130" y="75"/>
                    <a:pt x="130" y="76"/>
                  </a:cubicBezTo>
                  <a:cubicBezTo>
                    <a:pt x="129" y="77"/>
                    <a:pt x="129" y="78"/>
                    <a:pt x="129" y="78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9" y="80"/>
                    <a:pt x="128" y="80"/>
                    <a:pt x="128" y="81"/>
                  </a:cubicBezTo>
                  <a:cubicBezTo>
                    <a:pt x="128" y="82"/>
                    <a:pt x="128" y="83"/>
                    <a:pt x="128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8" y="84"/>
                    <a:pt x="128" y="83"/>
                    <a:pt x="128" y="83"/>
                  </a:cubicBezTo>
                  <a:cubicBezTo>
                    <a:pt x="127" y="80"/>
                    <a:pt x="127" y="78"/>
                    <a:pt x="125" y="76"/>
                  </a:cubicBezTo>
                  <a:cubicBezTo>
                    <a:pt x="124" y="74"/>
                    <a:pt x="122" y="74"/>
                    <a:pt x="121" y="74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17" y="73"/>
                    <a:pt x="117" y="72"/>
                    <a:pt x="116" y="67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6" y="65"/>
                    <a:pt x="116" y="64"/>
                    <a:pt x="116" y="63"/>
                  </a:cubicBezTo>
                  <a:cubicBezTo>
                    <a:pt x="116" y="61"/>
                    <a:pt x="117" y="59"/>
                    <a:pt x="116" y="56"/>
                  </a:cubicBezTo>
                  <a:cubicBezTo>
                    <a:pt x="113" y="51"/>
                    <a:pt x="108" y="50"/>
                    <a:pt x="104" y="50"/>
                  </a:cubicBezTo>
                  <a:cubicBezTo>
                    <a:pt x="104" y="50"/>
                    <a:pt x="104" y="50"/>
                    <a:pt x="103" y="50"/>
                  </a:cubicBezTo>
                  <a:cubicBezTo>
                    <a:pt x="98" y="50"/>
                    <a:pt x="95" y="52"/>
                    <a:pt x="93" y="56"/>
                  </a:cubicBezTo>
                  <a:cubicBezTo>
                    <a:pt x="92" y="58"/>
                    <a:pt x="92" y="59"/>
                    <a:pt x="91" y="59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8" y="60"/>
                    <a:pt x="86" y="60"/>
                    <a:pt x="84" y="62"/>
                  </a:cubicBezTo>
                  <a:cubicBezTo>
                    <a:pt x="82" y="64"/>
                    <a:pt x="82" y="67"/>
                    <a:pt x="81" y="69"/>
                  </a:cubicBezTo>
                  <a:cubicBezTo>
                    <a:pt x="81" y="70"/>
                    <a:pt x="81" y="71"/>
                    <a:pt x="81" y="71"/>
                  </a:cubicBezTo>
                  <a:cubicBezTo>
                    <a:pt x="80" y="72"/>
                    <a:pt x="80" y="73"/>
                    <a:pt x="80" y="73"/>
                  </a:cubicBezTo>
                  <a:cubicBezTo>
                    <a:pt x="80" y="73"/>
                    <a:pt x="79" y="73"/>
                    <a:pt x="79" y="72"/>
                  </a:cubicBezTo>
                  <a:cubicBezTo>
                    <a:pt x="78" y="71"/>
                    <a:pt x="76" y="70"/>
                    <a:pt x="74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2" y="69"/>
                    <a:pt x="70" y="70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1"/>
                    <a:pt x="67" y="72"/>
                    <a:pt x="67" y="72"/>
                  </a:cubicBezTo>
                  <a:cubicBezTo>
                    <a:pt x="65" y="72"/>
                    <a:pt x="64" y="73"/>
                    <a:pt x="63" y="73"/>
                  </a:cubicBezTo>
                  <a:cubicBezTo>
                    <a:pt x="62" y="74"/>
                    <a:pt x="61" y="74"/>
                    <a:pt x="60" y="74"/>
                  </a:cubicBezTo>
                  <a:cubicBezTo>
                    <a:pt x="60" y="74"/>
                    <a:pt x="59" y="74"/>
                    <a:pt x="59" y="74"/>
                  </a:cubicBezTo>
                  <a:cubicBezTo>
                    <a:pt x="58" y="74"/>
                    <a:pt x="57" y="74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2"/>
                    <a:pt x="56" y="71"/>
                    <a:pt x="56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7" y="68"/>
                    <a:pt x="57" y="68"/>
                    <a:pt x="58" y="67"/>
                  </a:cubicBezTo>
                  <a:cubicBezTo>
                    <a:pt x="59" y="65"/>
                    <a:pt x="61" y="60"/>
                    <a:pt x="57" y="57"/>
                  </a:cubicBezTo>
                  <a:cubicBezTo>
                    <a:pt x="55" y="56"/>
                    <a:pt x="53" y="56"/>
                    <a:pt x="52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8" y="56"/>
                    <a:pt x="48" y="56"/>
                  </a:cubicBezTo>
                  <a:cubicBezTo>
                    <a:pt x="47" y="56"/>
                    <a:pt x="44" y="56"/>
                    <a:pt x="43" y="58"/>
                  </a:cubicBezTo>
                  <a:cubicBezTo>
                    <a:pt x="42" y="59"/>
                    <a:pt x="42" y="60"/>
                    <a:pt x="42" y="60"/>
                  </a:cubicBezTo>
                  <a:cubicBezTo>
                    <a:pt x="42" y="61"/>
                    <a:pt x="41" y="61"/>
                    <a:pt x="41" y="61"/>
                  </a:cubicBezTo>
                  <a:cubicBezTo>
                    <a:pt x="41" y="61"/>
                    <a:pt x="41" y="61"/>
                    <a:pt x="40" y="62"/>
                  </a:cubicBezTo>
                  <a:cubicBezTo>
                    <a:pt x="38" y="62"/>
                    <a:pt x="35" y="63"/>
                    <a:pt x="35" y="67"/>
                  </a:cubicBezTo>
                  <a:cubicBezTo>
                    <a:pt x="34" y="68"/>
                    <a:pt x="34" y="69"/>
                    <a:pt x="34" y="70"/>
                  </a:cubicBezTo>
                  <a:cubicBezTo>
                    <a:pt x="34" y="72"/>
                    <a:pt x="34" y="74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7"/>
                    <a:pt x="34" y="78"/>
                    <a:pt x="33" y="79"/>
                  </a:cubicBezTo>
                  <a:cubicBezTo>
                    <a:pt x="33" y="78"/>
                    <a:pt x="32" y="76"/>
                    <a:pt x="32" y="74"/>
                  </a:cubicBezTo>
                  <a:cubicBezTo>
                    <a:pt x="31" y="70"/>
                    <a:pt x="31" y="66"/>
                    <a:pt x="31" y="62"/>
                  </a:cubicBezTo>
                  <a:cubicBezTo>
                    <a:pt x="31" y="60"/>
                    <a:pt x="31" y="59"/>
                    <a:pt x="31" y="57"/>
                  </a:cubicBezTo>
                  <a:cubicBezTo>
                    <a:pt x="31" y="56"/>
                    <a:pt x="32" y="54"/>
                    <a:pt x="32" y="53"/>
                  </a:cubicBezTo>
                  <a:cubicBezTo>
                    <a:pt x="32" y="50"/>
                    <a:pt x="32" y="47"/>
                    <a:pt x="32" y="44"/>
                  </a:cubicBezTo>
                  <a:cubicBezTo>
                    <a:pt x="31" y="42"/>
                    <a:pt x="31" y="39"/>
                    <a:pt x="30" y="37"/>
                  </a:cubicBezTo>
                  <a:cubicBezTo>
                    <a:pt x="29" y="37"/>
                    <a:pt x="29" y="36"/>
                    <a:pt x="30" y="35"/>
                  </a:cubicBezTo>
                  <a:cubicBezTo>
                    <a:pt x="33" y="32"/>
                    <a:pt x="33" y="27"/>
                    <a:pt x="32" y="23"/>
                  </a:cubicBezTo>
                  <a:cubicBezTo>
                    <a:pt x="32" y="19"/>
                    <a:pt x="29" y="17"/>
                    <a:pt x="25" y="17"/>
                  </a:cubicBezTo>
                  <a:cubicBezTo>
                    <a:pt x="26" y="16"/>
                    <a:pt x="27" y="16"/>
                    <a:pt x="27" y="16"/>
                  </a:cubicBezTo>
                  <a:cubicBezTo>
                    <a:pt x="29" y="15"/>
                    <a:pt x="31" y="14"/>
                    <a:pt x="31" y="12"/>
                  </a:cubicBezTo>
                  <a:cubicBezTo>
                    <a:pt x="32" y="11"/>
                    <a:pt x="32" y="9"/>
                    <a:pt x="32" y="8"/>
                  </a:cubicBezTo>
                  <a:cubicBezTo>
                    <a:pt x="32" y="8"/>
                    <a:pt x="31" y="7"/>
                    <a:pt x="31" y="7"/>
                  </a:cubicBezTo>
                  <a:cubicBezTo>
                    <a:pt x="31" y="7"/>
                    <a:pt x="32" y="7"/>
                    <a:pt x="32" y="6"/>
                  </a:cubicBezTo>
                  <a:cubicBezTo>
                    <a:pt x="32" y="6"/>
                    <a:pt x="32" y="3"/>
                    <a:pt x="30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3" y="0"/>
                    <a:pt x="21" y="1"/>
                    <a:pt x="19" y="2"/>
                  </a:cubicBezTo>
                  <a:cubicBezTo>
                    <a:pt x="18" y="3"/>
                    <a:pt x="18" y="4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9"/>
                    <a:pt x="10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3"/>
                    <a:pt x="7" y="15"/>
                    <a:pt x="6" y="16"/>
                  </a:cubicBezTo>
                  <a:cubicBezTo>
                    <a:pt x="6" y="16"/>
                    <a:pt x="5" y="17"/>
                    <a:pt x="5" y="18"/>
                  </a:cubicBezTo>
                  <a:cubicBezTo>
                    <a:pt x="3" y="19"/>
                    <a:pt x="2" y="20"/>
                    <a:pt x="1" y="21"/>
                  </a:cubicBezTo>
                  <a:cubicBezTo>
                    <a:pt x="0" y="23"/>
                    <a:pt x="0" y="26"/>
                    <a:pt x="0" y="27"/>
                  </a:cubicBezTo>
                  <a:cubicBezTo>
                    <a:pt x="0" y="28"/>
                    <a:pt x="0" y="30"/>
                    <a:pt x="0" y="30"/>
                  </a:cubicBezTo>
                  <a:cubicBezTo>
                    <a:pt x="0" y="32"/>
                    <a:pt x="0" y="34"/>
                    <a:pt x="0" y="35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1"/>
                    <a:pt x="1" y="43"/>
                  </a:cubicBezTo>
                  <a:cubicBezTo>
                    <a:pt x="2" y="44"/>
                    <a:pt x="3" y="45"/>
                    <a:pt x="3" y="47"/>
                  </a:cubicBezTo>
                  <a:cubicBezTo>
                    <a:pt x="3" y="48"/>
                    <a:pt x="3" y="49"/>
                    <a:pt x="2" y="50"/>
                  </a:cubicBezTo>
                  <a:cubicBezTo>
                    <a:pt x="1" y="52"/>
                    <a:pt x="1" y="54"/>
                    <a:pt x="1" y="56"/>
                  </a:cubicBezTo>
                  <a:cubicBezTo>
                    <a:pt x="0" y="59"/>
                    <a:pt x="1" y="61"/>
                    <a:pt x="1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6"/>
                    <a:pt x="2" y="68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3"/>
                    <a:pt x="3" y="75"/>
                    <a:pt x="3" y="77"/>
                  </a:cubicBezTo>
                  <a:cubicBezTo>
                    <a:pt x="3" y="77"/>
                    <a:pt x="3" y="78"/>
                    <a:pt x="3" y="79"/>
                  </a:cubicBezTo>
                  <a:cubicBezTo>
                    <a:pt x="4" y="82"/>
                    <a:pt x="4" y="85"/>
                    <a:pt x="4" y="88"/>
                  </a:cubicBezTo>
                  <a:cubicBezTo>
                    <a:pt x="4" y="89"/>
                    <a:pt x="4" y="90"/>
                    <a:pt x="4" y="91"/>
                  </a:cubicBezTo>
                  <a:cubicBezTo>
                    <a:pt x="4" y="94"/>
                    <a:pt x="5" y="97"/>
                    <a:pt x="6" y="100"/>
                  </a:cubicBezTo>
                  <a:cubicBezTo>
                    <a:pt x="6" y="101"/>
                    <a:pt x="7" y="101"/>
                    <a:pt x="7" y="102"/>
                  </a:cubicBezTo>
                  <a:cubicBezTo>
                    <a:pt x="6" y="102"/>
                    <a:pt x="6" y="103"/>
                    <a:pt x="5" y="104"/>
                  </a:cubicBezTo>
                  <a:cubicBezTo>
                    <a:pt x="3" y="107"/>
                    <a:pt x="3" y="113"/>
                    <a:pt x="6" y="116"/>
                  </a:cubicBezTo>
                  <a:cubicBezTo>
                    <a:pt x="8" y="118"/>
                    <a:pt x="11" y="118"/>
                    <a:pt x="13" y="118"/>
                  </a:cubicBezTo>
                  <a:cubicBezTo>
                    <a:pt x="14" y="118"/>
                    <a:pt x="15" y="118"/>
                    <a:pt x="15" y="119"/>
                  </a:cubicBezTo>
                  <a:cubicBezTo>
                    <a:pt x="16" y="119"/>
                    <a:pt x="16" y="120"/>
                    <a:pt x="16" y="121"/>
                  </a:cubicBezTo>
                  <a:cubicBezTo>
                    <a:pt x="16" y="121"/>
                    <a:pt x="16" y="121"/>
                    <a:pt x="15" y="121"/>
                  </a:cubicBezTo>
                  <a:cubicBezTo>
                    <a:pt x="15" y="121"/>
                    <a:pt x="14" y="121"/>
                    <a:pt x="14" y="121"/>
                  </a:cubicBezTo>
                  <a:cubicBezTo>
                    <a:pt x="11" y="121"/>
                    <a:pt x="10" y="122"/>
                    <a:pt x="8" y="123"/>
                  </a:cubicBezTo>
                  <a:cubicBezTo>
                    <a:pt x="4" y="127"/>
                    <a:pt x="4" y="132"/>
                    <a:pt x="4" y="135"/>
                  </a:cubicBezTo>
                  <a:cubicBezTo>
                    <a:pt x="4" y="135"/>
                    <a:pt x="4" y="135"/>
                    <a:pt x="4" y="136"/>
                  </a:cubicBezTo>
                  <a:cubicBezTo>
                    <a:pt x="4" y="137"/>
                    <a:pt x="4" y="138"/>
                    <a:pt x="4" y="140"/>
                  </a:cubicBezTo>
                  <a:cubicBezTo>
                    <a:pt x="5" y="143"/>
                    <a:pt x="10" y="147"/>
                    <a:pt x="13" y="147"/>
                  </a:cubicBezTo>
                  <a:cubicBezTo>
                    <a:pt x="13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5" y="147"/>
                  </a:cubicBezTo>
                  <a:cubicBezTo>
                    <a:pt x="15" y="147"/>
                    <a:pt x="15" y="148"/>
                    <a:pt x="15" y="148"/>
                  </a:cubicBezTo>
                  <a:cubicBezTo>
                    <a:pt x="15" y="152"/>
                    <a:pt x="13" y="157"/>
                    <a:pt x="11" y="161"/>
                  </a:cubicBezTo>
                  <a:cubicBezTo>
                    <a:pt x="10" y="162"/>
                    <a:pt x="9" y="163"/>
                    <a:pt x="9" y="164"/>
                  </a:cubicBezTo>
                  <a:cubicBezTo>
                    <a:pt x="6" y="170"/>
                    <a:pt x="5" y="179"/>
                    <a:pt x="9" y="185"/>
                  </a:cubicBezTo>
                  <a:cubicBezTo>
                    <a:pt x="10" y="187"/>
                    <a:pt x="13" y="190"/>
                    <a:pt x="19" y="190"/>
                  </a:cubicBezTo>
                  <a:cubicBezTo>
                    <a:pt x="19" y="190"/>
                    <a:pt x="20" y="190"/>
                    <a:pt x="21" y="190"/>
                  </a:cubicBezTo>
                  <a:cubicBezTo>
                    <a:pt x="26" y="190"/>
                    <a:pt x="29" y="186"/>
                    <a:pt x="32" y="182"/>
                  </a:cubicBezTo>
                  <a:cubicBezTo>
                    <a:pt x="32" y="182"/>
                    <a:pt x="33" y="181"/>
                    <a:pt x="33" y="181"/>
                  </a:cubicBezTo>
                  <a:cubicBezTo>
                    <a:pt x="36" y="177"/>
                    <a:pt x="39" y="175"/>
                    <a:pt x="43" y="173"/>
                  </a:cubicBezTo>
                  <a:cubicBezTo>
                    <a:pt x="46" y="172"/>
                    <a:pt x="48" y="171"/>
                    <a:pt x="52" y="169"/>
                  </a:cubicBezTo>
                  <a:cubicBezTo>
                    <a:pt x="54" y="169"/>
                    <a:pt x="57" y="168"/>
                    <a:pt x="59" y="167"/>
                  </a:cubicBezTo>
                  <a:cubicBezTo>
                    <a:pt x="62" y="166"/>
                    <a:pt x="65" y="165"/>
                    <a:pt x="68" y="164"/>
                  </a:cubicBezTo>
                  <a:cubicBezTo>
                    <a:pt x="73" y="163"/>
                    <a:pt x="78" y="161"/>
                    <a:pt x="81" y="156"/>
                  </a:cubicBezTo>
                  <a:cubicBezTo>
                    <a:pt x="82" y="155"/>
                    <a:pt x="82" y="153"/>
                    <a:pt x="83" y="152"/>
                  </a:cubicBezTo>
                  <a:cubicBezTo>
                    <a:pt x="83" y="152"/>
                    <a:pt x="83" y="151"/>
                    <a:pt x="84" y="15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7"/>
                    <a:pt x="87" y="147"/>
                    <a:pt x="87" y="147"/>
                  </a:cubicBezTo>
                  <a:cubicBezTo>
                    <a:pt x="88" y="147"/>
                    <a:pt x="89" y="147"/>
                    <a:pt x="89" y="146"/>
                  </a:cubicBezTo>
                  <a:cubicBezTo>
                    <a:pt x="91" y="145"/>
                    <a:pt x="92" y="144"/>
                    <a:pt x="92" y="144"/>
                  </a:cubicBezTo>
                  <a:cubicBezTo>
                    <a:pt x="92" y="143"/>
                    <a:pt x="93" y="143"/>
                    <a:pt x="93" y="143"/>
                  </a:cubicBezTo>
                  <a:cubicBezTo>
                    <a:pt x="93" y="143"/>
                    <a:pt x="93" y="144"/>
                    <a:pt x="93" y="144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93" y="146"/>
                    <a:pt x="93" y="149"/>
                    <a:pt x="96" y="150"/>
                  </a:cubicBezTo>
                  <a:cubicBezTo>
                    <a:pt x="96" y="151"/>
                    <a:pt x="97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4" y="151"/>
                    <a:pt x="108" y="149"/>
                    <a:pt x="110" y="146"/>
                  </a:cubicBezTo>
                  <a:cubicBezTo>
                    <a:pt x="110" y="145"/>
                    <a:pt x="110" y="145"/>
                    <a:pt x="110" y="145"/>
                  </a:cubicBezTo>
                  <a:cubicBezTo>
                    <a:pt x="111" y="146"/>
                    <a:pt x="111" y="146"/>
                    <a:pt x="111" y="146"/>
                  </a:cubicBezTo>
                  <a:cubicBezTo>
                    <a:pt x="112" y="147"/>
                    <a:pt x="113" y="147"/>
                    <a:pt x="113" y="147"/>
                  </a:cubicBezTo>
                  <a:cubicBezTo>
                    <a:pt x="113" y="148"/>
                    <a:pt x="113" y="149"/>
                    <a:pt x="111" y="151"/>
                  </a:cubicBezTo>
                  <a:cubicBezTo>
                    <a:pt x="110" y="153"/>
                    <a:pt x="109" y="155"/>
                    <a:pt x="107" y="157"/>
                  </a:cubicBezTo>
                  <a:cubicBezTo>
                    <a:pt x="107" y="158"/>
                    <a:pt x="106" y="158"/>
                    <a:pt x="105" y="159"/>
                  </a:cubicBezTo>
                  <a:cubicBezTo>
                    <a:pt x="104" y="162"/>
                    <a:pt x="104" y="163"/>
                    <a:pt x="104" y="165"/>
                  </a:cubicBezTo>
                  <a:cubicBezTo>
                    <a:pt x="105" y="166"/>
                    <a:pt x="105" y="166"/>
                    <a:pt x="105" y="166"/>
                  </a:cubicBezTo>
                  <a:cubicBezTo>
                    <a:pt x="105" y="166"/>
                    <a:pt x="105" y="166"/>
                    <a:pt x="105" y="167"/>
                  </a:cubicBezTo>
                  <a:cubicBezTo>
                    <a:pt x="105" y="167"/>
                    <a:pt x="105" y="168"/>
                    <a:pt x="105" y="169"/>
                  </a:cubicBezTo>
                  <a:cubicBezTo>
                    <a:pt x="105" y="171"/>
                    <a:pt x="107" y="172"/>
                    <a:pt x="110" y="172"/>
                  </a:cubicBezTo>
                  <a:cubicBezTo>
                    <a:pt x="112" y="172"/>
                    <a:pt x="114" y="172"/>
                    <a:pt x="115" y="171"/>
                  </a:cubicBezTo>
                  <a:cubicBezTo>
                    <a:pt x="116" y="170"/>
                    <a:pt x="117" y="169"/>
                    <a:pt x="118" y="168"/>
                  </a:cubicBezTo>
                  <a:cubicBezTo>
                    <a:pt x="118" y="167"/>
                    <a:pt x="119" y="167"/>
                    <a:pt x="119" y="166"/>
                  </a:cubicBezTo>
                  <a:cubicBezTo>
                    <a:pt x="120" y="166"/>
                    <a:pt x="121" y="166"/>
                    <a:pt x="121" y="166"/>
                  </a:cubicBezTo>
                  <a:cubicBezTo>
                    <a:pt x="123" y="166"/>
                    <a:pt x="125" y="165"/>
                    <a:pt x="126" y="164"/>
                  </a:cubicBezTo>
                  <a:cubicBezTo>
                    <a:pt x="127" y="162"/>
                    <a:pt x="128" y="161"/>
                    <a:pt x="128" y="160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8"/>
                    <a:pt x="129" y="157"/>
                    <a:pt x="129" y="156"/>
                  </a:cubicBezTo>
                  <a:cubicBezTo>
                    <a:pt x="129" y="155"/>
                    <a:pt x="129" y="155"/>
                    <a:pt x="129" y="155"/>
                  </a:cubicBezTo>
                  <a:cubicBezTo>
                    <a:pt x="129" y="154"/>
                    <a:pt x="129" y="153"/>
                    <a:pt x="130" y="152"/>
                  </a:cubicBezTo>
                  <a:cubicBezTo>
                    <a:pt x="130" y="150"/>
                    <a:pt x="129" y="149"/>
                    <a:pt x="129" y="147"/>
                  </a:cubicBezTo>
                  <a:cubicBezTo>
                    <a:pt x="129" y="147"/>
                    <a:pt x="128" y="147"/>
                    <a:pt x="128" y="146"/>
                  </a:cubicBezTo>
                  <a:cubicBezTo>
                    <a:pt x="127" y="142"/>
                    <a:pt x="127" y="138"/>
                    <a:pt x="129" y="135"/>
                  </a:cubicBezTo>
                  <a:cubicBezTo>
                    <a:pt x="130" y="134"/>
                    <a:pt x="131" y="133"/>
                    <a:pt x="131" y="132"/>
                  </a:cubicBezTo>
                  <a:cubicBezTo>
                    <a:pt x="133" y="130"/>
                    <a:pt x="135" y="127"/>
                    <a:pt x="135" y="122"/>
                  </a:cubicBezTo>
                  <a:cubicBezTo>
                    <a:pt x="135" y="121"/>
                    <a:pt x="135" y="120"/>
                    <a:pt x="135" y="118"/>
                  </a:cubicBezTo>
                  <a:cubicBezTo>
                    <a:pt x="134" y="117"/>
                    <a:pt x="134" y="116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42" y="116"/>
                    <a:pt x="145" y="130"/>
                    <a:pt x="145" y="137"/>
                  </a:cubicBezTo>
                  <a:cubicBezTo>
                    <a:pt x="145" y="141"/>
                    <a:pt x="147" y="148"/>
                    <a:pt x="152" y="148"/>
                  </a:cubicBezTo>
                  <a:cubicBezTo>
                    <a:pt x="154" y="148"/>
                    <a:pt x="156" y="146"/>
                    <a:pt x="158" y="143"/>
                  </a:cubicBezTo>
                  <a:cubicBezTo>
                    <a:pt x="159" y="141"/>
                    <a:pt x="159" y="140"/>
                    <a:pt x="160" y="138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0" y="139"/>
                    <a:pt x="161" y="140"/>
                    <a:pt x="161" y="140"/>
                  </a:cubicBezTo>
                  <a:cubicBezTo>
                    <a:pt x="162" y="140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3"/>
                  </a:cubicBezTo>
                  <a:cubicBezTo>
                    <a:pt x="163" y="145"/>
                    <a:pt x="166" y="147"/>
                    <a:pt x="168" y="147"/>
                  </a:cubicBezTo>
                  <a:cubicBezTo>
                    <a:pt x="170" y="147"/>
                    <a:pt x="172" y="147"/>
                    <a:pt x="172" y="145"/>
                  </a:cubicBezTo>
                  <a:cubicBezTo>
                    <a:pt x="173" y="144"/>
                    <a:pt x="173" y="143"/>
                    <a:pt x="173" y="142"/>
                  </a:cubicBezTo>
                  <a:cubicBezTo>
                    <a:pt x="174" y="141"/>
                    <a:pt x="174" y="141"/>
                    <a:pt x="174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8" y="139"/>
                    <a:pt x="180" y="138"/>
                    <a:pt x="181" y="137"/>
                  </a:cubicBezTo>
                  <a:cubicBezTo>
                    <a:pt x="184" y="133"/>
                    <a:pt x="182" y="130"/>
                    <a:pt x="181" y="128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8" name="Google Shape;498;p105"/>
            <p:cNvSpPr/>
            <p:nvPr/>
          </p:nvSpPr>
          <p:spPr>
            <a:xfrm>
              <a:off x="2058" y="2394"/>
              <a:ext cx="842" cy="1191"/>
            </a:xfrm>
            <a:custGeom>
              <a:rect b="b" l="l" r="r" t="t"/>
              <a:pathLst>
                <a:path extrusionOk="0" h="448" w="317">
                  <a:moveTo>
                    <a:pt x="313" y="142"/>
                  </a:moveTo>
                  <a:cubicBezTo>
                    <a:pt x="313" y="141"/>
                    <a:pt x="313" y="141"/>
                    <a:pt x="312" y="141"/>
                  </a:cubicBezTo>
                  <a:cubicBezTo>
                    <a:pt x="311" y="141"/>
                    <a:pt x="310" y="141"/>
                    <a:pt x="309" y="141"/>
                  </a:cubicBezTo>
                  <a:cubicBezTo>
                    <a:pt x="309" y="141"/>
                    <a:pt x="308" y="141"/>
                    <a:pt x="308" y="140"/>
                  </a:cubicBezTo>
                  <a:cubicBezTo>
                    <a:pt x="306" y="140"/>
                    <a:pt x="305" y="139"/>
                    <a:pt x="304" y="139"/>
                  </a:cubicBezTo>
                  <a:cubicBezTo>
                    <a:pt x="303" y="138"/>
                    <a:pt x="303" y="138"/>
                    <a:pt x="303" y="138"/>
                  </a:cubicBezTo>
                  <a:cubicBezTo>
                    <a:pt x="301" y="137"/>
                    <a:pt x="299" y="136"/>
                    <a:pt x="297" y="136"/>
                  </a:cubicBezTo>
                  <a:cubicBezTo>
                    <a:pt x="296" y="136"/>
                    <a:pt x="295" y="136"/>
                    <a:pt x="294" y="136"/>
                  </a:cubicBezTo>
                  <a:cubicBezTo>
                    <a:pt x="292" y="136"/>
                    <a:pt x="292" y="136"/>
                    <a:pt x="291" y="135"/>
                  </a:cubicBezTo>
                  <a:cubicBezTo>
                    <a:pt x="291" y="135"/>
                    <a:pt x="290" y="134"/>
                    <a:pt x="290" y="134"/>
                  </a:cubicBezTo>
                  <a:cubicBezTo>
                    <a:pt x="289" y="133"/>
                    <a:pt x="288" y="132"/>
                    <a:pt x="286" y="131"/>
                  </a:cubicBezTo>
                  <a:cubicBezTo>
                    <a:pt x="285" y="130"/>
                    <a:pt x="284" y="130"/>
                    <a:pt x="282" y="129"/>
                  </a:cubicBezTo>
                  <a:cubicBezTo>
                    <a:pt x="281" y="129"/>
                    <a:pt x="280" y="128"/>
                    <a:pt x="279" y="128"/>
                  </a:cubicBezTo>
                  <a:cubicBezTo>
                    <a:pt x="277" y="127"/>
                    <a:pt x="274" y="127"/>
                    <a:pt x="272" y="127"/>
                  </a:cubicBezTo>
                  <a:cubicBezTo>
                    <a:pt x="268" y="127"/>
                    <a:pt x="265" y="127"/>
                    <a:pt x="261" y="129"/>
                  </a:cubicBezTo>
                  <a:cubicBezTo>
                    <a:pt x="260" y="129"/>
                    <a:pt x="258" y="130"/>
                    <a:pt x="256" y="131"/>
                  </a:cubicBezTo>
                  <a:cubicBezTo>
                    <a:pt x="251" y="134"/>
                    <a:pt x="245" y="137"/>
                    <a:pt x="242" y="137"/>
                  </a:cubicBezTo>
                  <a:cubicBezTo>
                    <a:pt x="241" y="137"/>
                    <a:pt x="240" y="137"/>
                    <a:pt x="240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40" y="134"/>
                    <a:pt x="240" y="133"/>
                  </a:cubicBezTo>
                  <a:cubicBezTo>
                    <a:pt x="241" y="132"/>
                    <a:pt x="241" y="132"/>
                    <a:pt x="241" y="131"/>
                  </a:cubicBezTo>
                  <a:cubicBezTo>
                    <a:pt x="244" y="126"/>
                    <a:pt x="244" y="122"/>
                    <a:pt x="243" y="117"/>
                  </a:cubicBezTo>
                  <a:cubicBezTo>
                    <a:pt x="243" y="114"/>
                    <a:pt x="242" y="111"/>
                    <a:pt x="240" y="108"/>
                  </a:cubicBezTo>
                  <a:cubicBezTo>
                    <a:pt x="240" y="108"/>
                    <a:pt x="240" y="108"/>
                    <a:pt x="240" y="107"/>
                  </a:cubicBezTo>
                  <a:cubicBezTo>
                    <a:pt x="239" y="107"/>
                    <a:pt x="239" y="107"/>
                    <a:pt x="239" y="107"/>
                  </a:cubicBezTo>
                  <a:cubicBezTo>
                    <a:pt x="239" y="107"/>
                    <a:pt x="239" y="106"/>
                    <a:pt x="239" y="105"/>
                  </a:cubicBezTo>
                  <a:cubicBezTo>
                    <a:pt x="239" y="105"/>
                    <a:pt x="239" y="104"/>
                    <a:pt x="239" y="104"/>
                  </a:cubicBezTo>
                  <a:cubicBezTo>
                    <a:pt x="239" y="103"/>
                    <a:pt x="239" y="102"/>
                    <a:pt x="239" y="102"/>
                  </a:cubicBezTo>
                  <a:cubicBezTo>
                    <a:pt x="238" y="100"/>
                    <a:pt x="238" y="99"/>
                    <a:pt x="238" y="97"/>
                  </a:cubicBezTo>
                  <a:cubicBezTo>
                    <a:pt x="237" y="96"/>
                    <a:pt x="237" y="95"/>
                    <a:pt x="237" y="93"/>
                  </a:cubicBezTo>
                  <a:cubicBezTo>
                    <a:pt x="237" y="92"/>
                    <a:pt x="236" y="91"/>
                    <a:pt x="236" y="90"/>
                  </a:cubicBezTo>
                  <a:cubicBezTo>
                    <a:pt x="236" y="89"/>
                    <a:pt x="236" y="88"/>
                    <a:pt x="235" y="87"/>
                  </a:cubicBezTo>
                  <a:cubicBezTo>
                    <a:pt x="235" y="86"/>
                    <a:pt x="234" y="85"/>
                    <a:pt x="234" y="84"/>
                  </a:cubicBezTo>
                  <a:cubicBezTo>
                    <a:pt x="234" y="83"/>
                    <a:pt x="234" y="81"/>
                    <a:pt x="234" y="80"/>
                  </a:cubicBezTo>
                  <a:cubicBezTo>
                    <a:pt x="234" y="79"/>
                    <a:pt x="234" y="78"/>
                    <a:pt x="234" y="77"/>
                  </a:cubicBezTo>
                  <a:cubicBezTo>
                    <a:pt x="234" y="76"/>
                    <a:pt x="234" y="76"/>
                    <a:pt x="234" y="76"/>
                  </a:cubicBezTo>
                  <a:cubicBezTo>
                    <a:pt x="234" y="74"/>
                    <a:pt x="234" y="72"/>
                    <a:pt x="233" y="70"/>
                  </a:cubicBezTo>
                  <a:cubicBezTo>
                    <a:pt x="231" y="68"/>
                    <a:pt x="229" y="66"/>
                    <a:pt x="226" y="66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6"/>
                    <a:pt x="223" y="66"/>
                    <a:pt x="222" y="66"/>
                  </a:cubicBezTo>
                  <a:cubicBezTo>
                    <a:pt x="222" y="66"/>
                    <a:pt x="221" y="66"/>
                    <a:pt x="220" y="66"/>
                  </a:cubicBezTo>
                  <a:cubicBezTo>
                    <a:pt x="219" y="66"/>
                    <a:pt x="217" y="66"/>
                    <a:pt x="216" y="67"/>
                  </a:cubicBezTo>
                  <a:cubicBezTo>
                    <a:pt x="214" y="67"/>
                    <a:pt x="212" y="67"/>
                    <a:pt x="211" y="67"/>
                  </a:cubicBezTo>
                  <a:cubicBezTo>
                    <a:pt x="210" y="67"/>
                    <a:pt x="209" y="67"/>
                    <a:pt x="208" y="67"/>
                  </a:cubicBezTo>
                  <a:cubicBezTo>
                    <a:pt x="206" y="66"/>
                    <a:pt x="204" y="65"/>
                    <a:pt x="203" y="63"/>
                  </a:cubicBezTo>
                  <a:cubicBezTo>
                    <a:pt x="202" y="63"/>
                    <a:pt x="202" y="62"/>
                    <a:pt x="202" y="61"/>
                  </a:cubicBezTo>
                  <a:cubicBezTo>
                    <a:pt x="202" y="60"/>
                    <a:pt x="202" y="60"/>
                    <a:pt x="202" y="59"/>
                  </a:cubicBezTo>
                  <a:cubicBezTo>
                    <a:pt x="201" y="57"/>
                    <a:pt x="201" y="54"/>
                    <a:pt x="201" y="52"/>
                  </a:cubicBezTo>
                  <a:cubicBezTo>
                    <a:pt x="202" y="51"/>
                    <a:pt x="202" y="50"/>
                    <a:pt x="202" y="49"/>
                  </a:cubicBezTo>
                  <a:cubicBezTo>
                    <a:pt x="203" y="47"/>
                    <a:pt x="203" y="45"/>
                    <a:pt x="203" y="43"/>
                  </a:cubicBezTo>
                  <a:cubicBezTo>
                    <a:pt x="204" y="38"/>
                    <a:pt x="204" y="33"/>
                    <a:pt x="204" y="28"/>
                  </a:cubicBezTo>
                  <a:cubicBezTo>
                    <a:pt x="204" y="26"/>
                    <a:pt x="204" y="23"/>
                    <a:pt x="204" y="21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0" y="28"/>
                    <a:pt x="56" y="55"/>
                    <a:pt x="51" y="82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7"/>
                    <a:pt x="52" y="87"/>
                    <a:pt x="51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31" y="213"/>
                    <a:pt x="10" y="357"/>
                    <a:pt x="1" y="423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3" y="426"/>
                    <a:pt x="3" y="426"/>
                    <a:pt x="3" y="426"/>
                  </a:cubicBezTo>
                  <a:cubicBezTo>
                    <a:pt x="36" y="432"/>
                    <a:pt x="68" y="437"/>
                    <a:pt x="100" y="442"/>
                  </a:cubicBezTo>
                  <a:cubicBezTo>
                    <a:pt x="101" y="442"/>
                    <a:pt x="101" y="442"/>
                    <a:pt x="101" y="442"/>
                  </a:cubicBezTo>
                  <a:cubicBezTo>
                    <a:pt x="104" y="442"/>
                    <a:pt x="107" y="443"/>
                    <a:pt x="111" y="443"/>
                  </a:cubicBezTo>
                  <a:cubicBezTo>
                    <a:pt x="118" y="445"/>
                    <a:pt x="125" y="446"/>
                    <a:pt x="133" y="447"/>
                  </a:cubicBezTo>
                  <a:cubicBezTo>
                    <a:pt x="134" y="447"/>
                    <a:pt x="135" y="447"/>
                    <a:pt x="136" y="447"/>
                  </a:cubicBezTo>
                  <a:cubicBezTo>
                    <a:pt x="139" y="447"/>
                    <a:pt x="144" y="448"/>
                    <a:pt x="148" y="448"/>
                  </a:cubicBezTo>
                  <a:cubicBezTo>
                    <a:pt x="148" y="448"/>
                    <a:pt x="148" y="448"/>
                    <a:pt x="148" y="448"/>
                  </a:cubicBezTo>
                  <a:cubicBezTo>
                    <a:pt x="151" y="448"/>
                    <a:pt x="154" y="447"/>
                    <a:pt x="156" y="447"/>
                  </a:cubicBezTo>
                  <a:cubicBezTo>
                    <a:pt x="158" y="446"/>
                    <a:pt x="158" y="446"/>
                    <a:pt x="158" y="446"/>
                  </a:cubicBezTo>
                  <a:cubicBezTo>
                    <a:pt x="170" y="296"/>
                    <a:pt x="170" y="296"/>
                    <a:pt x="170" y="296"/>
                  </a:cubicBezTo>
                  <a:cubicBezTo>
                    <a:pt x="192" y="282"/>
                    <a:pt x="286" y="178"/>
                    <a:pt x="315" y="147"/>
                  </a:cubicBezTo>
                  <a:cubicBezTo>
                    <a:pt x="317" y="143"/>
                    <a:pt x="317" y="143"/>
                    <a:pt x="317" y="143"/>
                  </a:cubicBezTo>
                  <a:lnTo>
                    <a:pt x="313" y="142"/>
                  </a:lnTo>
                  <a:close/>
                  <a:moveTo>
                    <a:pt x="132" y="369"/>
                  </a:moveTo>
                  <a:cubicBezTo>
                    <a:pt x="132" y="371"/>
                    <a:pt x="132" y="373"/>
                    <a:pt x="131" y="375"/>
                  </a:cubicBezTo>
                  <a:cubicBezTo>
                    <a:pt x="129" y="379"/>
                    <a:pt x="125" y="383"/>
                    <a:pt x="123" y="383"/>
                  </a:cubicBezTo>
                  <a:cubicBezTo>
                    <a:pt x="123" y="383"/>
                    <a:pt x="122" y="383"/>
                    <a:pt x="121" y="382"/>
                  </a:cubicBezTo>
                  <a:cubicBezTo>
                    <a:pt x="120" y="380"/>
                    <a:pt x="121" y="378"/>
                    <a:pt x="122" y="375"/>
                  </a:cubicBezTo>
                  <a:cubicBezTo>
                    <a:pt x="123" y="372"/>
                    <a:pt x="123" y="370"/>
                    <a:pt x="123" y="368"/>
                  </a:cubicBezTo>
                  <a:cubicBezTo>
                    <a:pt x="123" y="366"/>
                    <a:pt x="123" y="365"/>
                    <a:pt x="123" y="364"/>
                  </a:cubicBezTo>
                  <a:cubicBezTo>
                    <a:pt x="123" y="364"/>
                    <a:pt x="124" y="364"/>
                    <a:pt x="124" y="363"/>
                  </a:cubicBezTo>
                  <a:cubicBezTo>
                    <a:pt x="124" y="362"/>
                    <a:pt x="125" y="361"/>
                    <a:pt x="125" y="359"/>
                  </a:cubicBezTo>
                  <a:cubicBezTo>
                    <a:pt x="125" y="358"/>
                    <a:pt x="125" y="356"/>
                    <a:pt x="124" y="355"/>
                  </a:cubicBezTo>
                  <a:cubicBezTo>
                    <a:pt x="124" y="355"/>
                    <a:pt x="124" y="354"/>
                    <a:pt x="123" y="353"/>
                  </a:cubicBezTo>
                  <a:cubicBezTo>
                    <a:pt x="123" y="353"/>
                    <a:pt x="124" y="352"/>
                    <a:pt x="125" y="350"/>
                  </a:cubicBezTo>
                  <a:cubicBezTo>
                    <a:pt x="126" y="349"/>
                    <a:pt x="126" y="349"/>
                    <a:pt x="126" y="349"/>
                  </a:cubicBezTo>
                  <a:cubicBezTo>
                    <a:pt x="127" y="347"/>
                    <a:pt x="128" y="346"/>
                    <a:pt x="129" y="345"/>
                  </a:cubicBezTo>
                  <a:cubicBezTo>
                    <a:pt x="130" y="346"/>
                    <a:pt x="130" y="347"/>
                    <a:pt x="130" y="347"/>
                  </a:cubicBezTo>
                  <a:cubicBezTo>
                    <a:pt x="130" y="348"/>
                    <a:pt x="131" y="350"/>
                    <a:pt x="131" y="351"/>
                  </a:cubicBezTo>
                  <a:cubicBezTo>
                    <a:pt x="132" y="351"/>
                    <a:pt x="132" y="352"/>
                    <a:pt x="132" y="353"/>
                  </a:cubicBezTo>
                  <a:cubicBezTo>
                    <a:pt x="134" y="355"/>
                    <a:pt x="134" y="356"/>
                    <a:pt x="134" y="357"/>
                  </a:cubicBezTo>
                  <a:cubicBezTo>
                    <a:pt x="134" y="358"/>
                    <a:pt x="133" y="359"/>
                    <a:pt x="133" y="360"/>
                  </a:cubicBezTo>
                  <a:cubicBezTo>
                    <a:pt x="133" y="362"/>
                    <a:pt x="132" y="364"/>
                    <a:pt x="132" y="367"/>
                  </a:cubicBezTo>
                  <a:cubicBezTo>
                    <a:pt x="132" y="367"/>
                    <a:pt x="132" y="368"/>
                    <a:pt x="132" y="369"/>
                  </a:cubicBezTo>
                  <a:close/>
                  <a:moveTo>
                    <a:pt x="62" y="245"/>
                  </a:moveTo>
                  <a:cubicBezTo>
                    <a:pt x="61" y="246"/>
                    <a:pt x="59" y="246"/>
                    <a:pt x="58" y="248"/>
                  </a:cubicBezTo>
                  <a:cubicBezTo>
                    <a:pt x="57" y="248"/>
                    <a:pt x="57" y="249"/>
                    <a:pt x="57" y="249"/>
                  </a:cubicBezTo>
                  <a:cubicBezTo>
                    <a:pt x="57" y="248"/>
                    <a:pt x="58" y="248"/>
                    <a:pt x="58" y="247"/>
                  </a:cubicBezTo>
                  <a:cubicBezTo>
                    <a:pt x="59" y="245"/>
                    <a:pt x="58" y="242"/>
                    <a:pt x="58" y="241"/>
                  </a:cubicBezTo>
                  <a:cubicBezTo>
                    <a:pt x="57" y="240"/>
                    <a:pt x="57" y="239"/>
                    <a:pt x="57" y="239"/>
                  </a:cubicBezTo>
                  <a:cubicBezTo>
                    <a:pt x="58" y="239"/>
                    <a:pt x="58" y="238"/>
                    <a:pt x="58" y="238"/>
                  </a:cubicBezTo>
                  <a:cubicBezTo>
                    <a:pt x="58" y="239"/>
                    <a:pt x="58" y="241"/>
                    <a:pt x="59" y="242"/>
                  </a:cubicBezTo>
                  <a:cubicBezTo>
                    <a:pt x="60" y="244"/>
                    <a:pt x="62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3" y="245"/>
                    <a:pt x="62" y="245"/>
                  </a:cubicBezTo>
                  <a:close/>
                  <a:moveTo>
                    <a:pt x="57" y="249"/>
                  </a:moveTo>
                  <a:cubicBezTo>
                    <a:pt x="55" y="253"/>
                    <a:pt x="57" y="255"/>
                    <a:pt x="58" y="257"/>
                  </a:cubicBezTo>
                  <a:cubicBezTo>
                    <a:pt x="58" y="257"/>
                    <a:pt x="59" y="258"/>
                    <a:pt x="59" y="258"/>
                  </a:cubicBezTo>
                  <a:cubicBezTo>
                    <a:pt x="59" y="258"/>
                    <a:pt x="59" y="259"/>
                    <a:pt x="59" y="260"/>
                  </a:cubicBezTo>
                  <a:cubicBezTo>
                    <a:pt x="59" y="262"/>
                    <a:pt x="58" y="265"/>
                    <a:pt x="60" y="267"/>
                  </a:cubicBezTo>
                  <a:cubicBezTo>
                    <a:pt x="62" y="269"/>
                    <a:pt x="65" y="269"/>
                    <a:pt x="66" y="269"/>
                  </a:cubicBezTo>
                  <a:cubicBezTo>
                    <a:pt x="66" y="269"/>
                    <a:pt x="67" y="269"/>
                    <a:pt x="67" y="269"/>
                  </a:cubicBezTo>
                  <a:cubicBezTo>
                    <a:pt x="66" y="269"/>
                    <a:pt x="65" y="270"/>
                    <a:pt x="64" y="270"/>
                  </a:cubicBezTo>
                  <a:cubicBezTo>
                    <a:pt x="63" y="270"/>
                    <a:pt x="63" y="270"/>
                    <a:pt x="62" y="269"/>
                  </a:cubicBezTo>
                  <a:cubicBezTo>
                    <a:pt x="59" y="268"/>
                    <a:pt x="55" y="265"/>
                    <a:pt x="52" y="262"/>
                  </a:cubicBezTo>
                  <a:cubicBezTo>
                    <a:pt x="52" y="262"/>
                    <a:pt x="51" y="261"/>
                    <a:pt x="50" y="261"/>
                  </a:cubicBezTo>
                  <a:cubicBezTo>
                    <a:pt x="48" y="259"/>
                    <a:pt x="46" y="257"/>
                    <a:pt x="44" y="254"/>
                  </a:cubicBezTo>
                  <a:cubicBezTo>
                    <a:pt x="46" y="255"/>
                    <a:pt x="47" y="255"/>
                    <a:pt x="48" y="255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52" y="254"/>
                    <a:pt x="55" y="252"/>
                    <a:pt x="57" y="249"/>
                  </a:cubicBezTo>
                  <a:close/>
                  <a:moveTo>
                    <a:pt x="98" y="306"/>
                  </a:moveTo>
                  <a:cubicBezTo>
                    <a:pt x="97" y="304"/>
                    <a:pt x="96" y="303"/>
                    <a:pt x="95" y="301"/>
                  </a:cubicBezTo>
                  <a:cubicBezTo>
                    <a:pt x="93" y="297"/>
                    <a:pt x="91" y="293"/>
                    <a:pt x="88" y="289"/>
                  </a:cubicBezTo>
                  <a:cubicBezTo>
                    <a:pt x="86" y="286"/>
                    <a:pt x="86" y="284"/>
                    <a:pt x="86" y="284"/>
                  </a:cubicBezTo>
                  <a:cubicBezTo>
                    <a:pt x="86" y="284"/>
                    <a:pt x="87" y="283"/>
                    <a:pt x="87" y="283"/>
                  </a:cubicBezTo>
                  <a:cubicBezTo>
                    <a:pt x="88" y="283"/>
                    <a:pt x="88" y="284"/>
                    <a:pt x="89" y="284"/>
                  </a:cubicBezTo>
                  <a:cubicBezTo>
                    <a:pt x="89" y="284"/>
                    <a:pt x="90" y="284"/>
                    <a:pt x="90" y="284"/>
                  </a:cubicBezTo>
                  <a:cubicBezTo>
                    <a:pt x="91" y="284"/>
                    <a:pt x="93" y="284"/>
                    <a:pt x="94" y="282"/>
                  </a:cubicBezTo>
                  <a:cubicBezTo>
                    <a:pt x="96" y="280"/>
                    <a:pt x="96" y="278"/>
                    <a:pt x="96" y="277"/>
                  </a:cubicBezTo>
                  <a:cubicBezTo>
                    <a:pt x="96" y="274"/>
                    <a:pt x="96" y="274"/>
                    <a:pt x="96" y="274"/>
                  </a:cubicBezTo>
                  <a:cubicBezTo>
                    <a:pt x="93" y="274"/>
                    <a:pt x="93" y="274"/>
                    <a:pt x="93" y="274"/>
                  </a:cubicBezTo>
                  <a:cubicBezTo>
                    <a:pt x="92" y="274"/>
                    <a:pt x="91" y="274"/>
                    <a:pt x="90" y="274"/>
                  </a:cubicBezTo>
                  <a:cubicBezTo>
                    <a:pt x="88" y="274"/>
                    <a:pt x="86" y="274"/>
                    <a:pt x="85" y="273"/>
                  </a:cubicBezTo>
                  <a:cubicBezTo>
                    <a:pt x="84" y="273"/>
                    <a:pt x="83" y="272"/>
                    <a:pt x="82" y="271"/>
                  </a:cubicBezTo>
                  <a:cubicBezTo>
                    <a:pt x="81" y="271"/>
                    <a:pt x="81" y="270"/>
                    <a:pt x="80" y="269"/>
                  </a:cubicBezTo>
                  <a:cubicBezTo>
                    <a:pt x="81" y="269"/>
                    <a:pt x="82" y="268"/>
                    <a:pt x="82" y="267"/>
                  </a:cubicBezTo>
                  <a:cubicBezTo>
                    <a:pt x="85" y="264"/>
                    <a:pt x="86" y="260"/>
                    <a:pt x="88" y="256"/>
                  </a:cubicBezTo>
                  <a:cubicBezTo>
                    <a:pt x="88" y="254"/>
                    <a:pt x="88" y="254"/>
                    <a:pt x="88" y="254"/>
                  </a:cubicBezTo>
                  <a:cubicBezTo>
                    <a:pt x="90" y="251"/>
                    <a:pt x="91" y="249"/>
                    <a:pt x="93" y="249"/>
                  </a:cubicBezTo>
                  <a:cubicBezTo>
                    <a:pt x="93" y="249"/>
                    <a:pt x="93" y="249"/>
                    <a:pt x="94" y="249"/>
                  </a:cubicBezTo>
                  <a:cubicBezTo>
                    <a:pt x="99" y="249"/>
                    <a:pt x="107" y="255"/>
                    <a:pt x="109" y="259"/>
                  </a:cubicBezTo>
                  <a:cubicBezTo>
                    <a:pt x="115" y="273"/>
                    <a:pt x="118" y="290"/>
                    <a:pt x="119" y="305"/>
                  </a:cubicBezTo>
                  <a:cubicBezTo>
                    <a:pt x="120" y="309"/>
                    <a:pt x="120" y="309"/>
                    <a:pt x="120" y="309"/>
                  </a:cubicBezTo>
                  <a:cubicBezTo>
                    <a:pt x="121" y="314"/>
                    <a:pt x="122" y="318"/>
                    <a:pt x="123" y="321"/>
                  </a:cubicBezTo>
                  <a:cubicBezTo>
                    <a:pt x="123" y="322"/>
                    <a:pt x="123" y="323"/>
                    <a:pt x="124" y="325"/>
                  </a:cubicBezTo>
                  <a:cubicBezTo>
                    <a:pt x="124" y="326"/>
                    <a:pt x="125" y="330"/>
                    <a:pt x="125" y="331"/>
                  </a:cubicBezTo>
                  <a:cubicBezTo>
                    <a:pt x="125" y="331"/>
                    <a:pt x="124" y="331"/>
                    <a:pt x="124" y="332"/>
                  </a:cubicBezTo>
                  <a:cubicBezTo>
                    <a:pt x="123" y="332"/>
                    <a:pt x="122" y="332"/>
                    <a:pt x="121" y="333"/>
                  </a:cubicBezTo>
                  <a:cubicBezTo>
                    <a:pt x="121" y="330"/>
                    <a:pt x="120" y="324"/>
                    <a:pt x="119" y="321"/>
                  </a:cubicBezTo>
                  <a:cubicBezTo>
                    <a:pt x="117" y="317"/>
                    <a:pt x="114" y="315"/>
                    <a:pt x="110" y="314"/>
                  </a:cubicBezTo>
                  <a:cubicBezTo>
                    <a:pt x="109" y="314"/>
                    <a:pt x="108" y="314"/>
                    <a:pt x="108" y="314"/>
                  </a:cubicBezTo>
                  <a:cubicBezTo>
                    <a:pt x="103" y="314"/>
                    <a:pt x="102" y="317"/>
                    <a:pt x="102" y="319"/>
                  </a:cubicBezTo>
                  <a:cubicBezTo>
                    <a:pt x="101" y="316"/>
                    <a:pt x="100" y="313"/>
                    <a:pt x="100" y="311"/>
                  </a:cubicBezTo>
                  <a:cubicBezTo>
                    <a:pt x="99" y="308"/>
                    <a:pt x="98" y="307"/>
                    <a:pt x="98" y="306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99" name="Google Shape;499;p105"/>
            <p:cNvSpPr/>
            <p:nvPr/>
          </p:nvSpPr>
          <p:spPr>
            <a:xfrm>
              <a:off x="4858" y="3318"/>
              <a:ext cx="130" cy="168"/>
            </a:xfrm>
            <a:custGeom>
              <a:rect b="b" l="l" r="r" t="t"/>
              <a:pathLst>
                <a:path extrusionOk="0" h="63" w="49">
                  <a:moveTo>
                    <a:pt x="47" y="27"/>
                  </a:moveTo>
                  <a:cubicBezTo>
                    <a:pt x="46" y="25"/>
                    <a:pt x="44" y="24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1" y="24"/>
                    <a:pt x="40" y="23"/>
                    <a:pt x="40" y="23"/>
                  </a:cubicBezTo>
                  <a:cubicBezTo>
                    <a:pt x="39" y="23"/>
                    <a:pt x="38" y="22"/>
                    <a:pt x="37" y="22"/>
                  </a:cubicBezTo>
                  <a:cubicBezTo>
                    <a:pt x="36" y="22"/>
                    <a:pt x="35" y="21"/>
                    <a:pt x="34" y="21"/>
                  </a:cubicBezTo>
                  <a:cubicBezTo>
                    <a:pt x="31" y="21"/>
                    <a:pt x="28" y="22"/>
                    <a:pt x="26" y="23"/>
                  </a:cubicBezTo>
                  <a:cubicBezTo>
                    <a:pt x="26" y="22"/>
                    <a:pt x="26" y="20"/>
                    <a:pt x="26" y="19"/>
                  </a:cubicBezTo>
                  <a:cubicBezTo>
                    <a:pt x="25" y="17"/>
                    <a:pt x="25" y="16"/>
                    <a:pt x="25" y="15"/>
                  </a:cubicBezTo>
                  <a:cubicBezTo>
                    <a:pt x="25" y="13"/>
                    <a:pt x="24" y="10"/>
                    <a:pt x="23" y="8"/>
                  </a:cubicBezTo>
                  <a:cubicBezTo>
                    <a:pt x="21" y="6"/>
                    <a:pt x="19" y="6"/>
                    <a:pt x="18" y="6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4" y="4"/>
                    <a:pt x="5" y="9"/>
                    <a:pt x="5" y="12"/>
                  </a:cubicBezTo>
                  <a:cubicBezTo>
                    <a:pt x="5" y="13"/>
                    <a:pt x="5" y="14"/>
                    <a:pt x="5" y="15"/>
                  </a:cubicBezTo>
                  <a:cubicBezTo>
                    <a:pt x="3" y="20"/>
                    <a:pt x="3" y="25"/>
                    <a:pt x="3" y="30"/>
                  </a:cubicBezTo>
                  <a:cubicBezTo>
                    <a:pt x="4" y="35"/>
                    <a:pt x="3" y="39"/>
                    <a:pt x="2" y="44"/>
                  </a:cubicBezTo>
                  <a:cubicBezTo>
                    <a:pt x="0" y="51"/>
                    <a:pt x="2" y="57"/>
                    <a:pt x="7" y="60"/>
                  </a:cubicBezTo>
                  <a:cubicBezTo>
                    <a:pt x="9" y="62"/>
                    <a:pt x="12" y="63"/>
                    <a:pt x="14" y="63"/>
                  </a:cubicBezTo>
                  <a:cubicBezTo>
                    <a:pt x="16" y="63"/>
                    <a:pt x="18" y="62"/>
                    <a:pt x="20" y="61"/>
                  </a:cubicBezTo>
                  <a:cubicBezTo>
                    <a:pt x="22" y="59"/>
                    <a:pt x="23" y="57"/>
                    <a:pt x="23" y="55"/>
                  </a:cubicBezTo>
                  <a:cubicBezTo>
                    <a:pt x="23" y="55"/>
                    <a:pt x="23" y="55"/>
                    <a:pt x="24" y="54"/>
                  </a:cubicBezTo>
                  <a:cubicBezTo>
                    <a:pt x="23" y="57"/>
                    <a:pt x="24" y="59"/>
                    <a:pt x="27" y="61"/>
                  </a:cubicBezTo>
                  <a:cubicBezTo>
                    <a:pt x="28" y="61"/>
                    <a:pt x="29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4" y="62"/>
                    <a:pt x="38" y="57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4" y="49"/>
                    <a:pt x="47" y="45"/>
                    <a:pt x="47" y="39"/>
                  </a:cubicBezTo>
                  <a:cubicBezTo>
                    <a:pt x="47" y="39"/>
                    <a:pt x="47" y="38"/>
                    <a:pt x="48" y="37"/>
                  </a:cubicBezTo>
                  <a:cubicBezTo>
                    <a:pt x="48" y="34"/>
                    <a:pt x="49" y="30"/>
                    <a:pt x="47" y="27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0" name="Google Shape;500;p105"/>
            <p:cNvSpPr/>
            <p:nvPr/>
          </p:nvSpPr>
          <p:spPr>
            <a:xfrm>
              <a:off x="4507" y="3132"/>
              <a:ext cx="220" cy="70"/>
            </a:xfrm>
            <a:custGeom>
              <a:rect b="b" l="l" r="r" t="t"/>
              <a:pathLst>
                <a:path extrusionOk="0" h="26" w="83">
                  <a:moveTo>
                    <a:pt x="82" y="10"/>
                  </a:moveTo>
                  <a:cubicBezTo>
                    <a:pt x="81" y="5"/>
                    <a:pt x="74" y="3"/>
                    <a:pt x="71" y="3"/>
                  </a:cubicBezTo>
                  <a:cubicBezTo>
                    <a:pt x="69" y="3"/>
                    <a:pt x="67" y="3"/>
                    <a:pt x="66" y="3"/>
                  </a:cubicBezTo>
                  <a:cubicBezTo>
                    <a:pt x="64" y="4"/>
                    <a:pt x="63" y="4"/>
                    <a:pt x="61" y="4"/>
                  </a:cubicBezTo>
                  <a:cubicBezTo>
                    <a:pt x="60" y="4"/>
                    <a:pt x="59" y="4"/>
                    <a:pt x="59" y="3"/>
                  </a:cubicBezTo>
                  <a:cubicBezTo>
                    <a:pt x="56" y="3"/>
                    <a:pt x="54" y="3"/>
                    <a:pt x="52" y="2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37" y="0"/>
                    <a:pt x="35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5" y="3"/>
                    <a:pt x="20" y="4"/>
                    <a:pt x="15" y="4"/>
                  </a:cubicBezTo>
                  <a:cubicBezTo>
                    <a:pt x="11" y="5"/>
                    <a:pt x="3" y="5"/>
                    <a:pt x="1" y="11"/>
                  </a:cubicBezTo>
                  <a:cubicBezTo>
                    <a:pt x="0" y="13"/>
                    <a:pt x="1" y="15"/>
                    <a:pt x="2" y="16"/>
                  </a:cubicBezTo>
                  <a:cubicBezTo>
                    <a:pt x="4" y="19"/>
                    <a:pt x="8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9"/>
                    <a:pt x="15" y="19"/>
                    <a:pt x="16" y="19"/>
                  </a:cubicBezTo>
                  <a:cubicBezTo>
                    <a:pt x="18" y="19"/>
                    <a:pt x="21" y="19"/>
                    <a:pt x="23" y="20"/>
                  </a:cubicBezTo>
                  <a:cubicBezTo>
                    <a:pt x="23" y="20"/>
                    <a:pt x="23" y="21"/>
                    <a:pt x="24" y="22"/>
                  </a:cubicBezTo>
                  <a:cubicBezTo>
                    <a:pt x="25" y="23"/>
                    <a:pt x="27" y="24"/>
                    <a:pt x="28" y="24"/>
                  </a:cubicBezTo>
                  <a:cubicBezTo>
                    <a:pt x="30" y="25"/>
                    <a:pt x="33" y="25"/>
                    <a:pt x="35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5"/>
                    <a:pt x="39" y="25"/>
                    <a:pt x="40" y="25"/>
                  </a:cubicBezTo>
                  <a:cubicBezTo>
                    <a:pt x="40" y="25"/>
                    <a:pt x="41" y="26"/>
                    <a:pt x="42" y="26"/>
                  </a:cubicBezTo>
                  <a:cubicBezTo>
                    <a:pt x="43" y="26"/>
                    <a:pt x="45" y="26"/>
                    <a:pt x="46" y="26"/>
                  </a:cubicBezTo>
                  <a:cubicBezTo>
                    <a:pt x="47" y="26"/>
                    <a:pt x="47" y="26"/>
                    <a:pt x="48" y="26"/>
                  </a:cubicBezTo>
                  <a:cubicBezTo>
                    <a:pt x="50" y="26"/>
                    <a:pt x="53" y="26"/>
                    <a:pt x="55" y="25"/>
                  </a:cubicBezTo>
                  <a:cubicBezTo>
                    <a:pt x="58" y="25"/>
                    <a:pt x="61" y="24"/>
                    <a:pt x="64" y="24"/>
                  </a:cubicBezTo>
                  <a:cubicBezTo>
                    <a:pt x="68" y="24"/>
                    <a:pt x="72" y="23"/>
                    <a:pt x="76" y="20"/>
                  </a:cubicBezTo>
                  <a:cubicBezTo>
                    <a:pt x="76" y="19"/>
                    <a:pt x="77" y="19"/>
                    <a:pt x="77" y="19"/>
                  </a:cubicBezTo>
                  <a:cubicBezTo>
                    <a:pt x="79" y="17"/>
                    <a:pt x="83" y="14"/>
                    <a:pt x="82" y="1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1" name="Google Shape;501;p105"/>
            <p:cNvSpPr/>
            <p:nvPr/>
          </p:nvSpPr>
          <p:spPr>
            <a:xfrm>
              <a:off x="1088" y="917"/>
              <a:ext cx="1217" cy="1478"/>
            </a:xfrm>
            <a:custGeom>
              <a:rect b="b" l="l" r="r" t="t"/>
              <a:pathLst>
                <a:path extrusionOk="0" h="556" w="458">
                  <a:moveTo>
                    <a:pt x="345" y="346"/>
                  </a:moveTo>
                  <a:cubicBezTo>
                    <a:pt x="332" y="315"/>
                    <a:pt x="332" y="315"/>
                    <a:pt x="332" y="315"/>
                  </a:cubicBezTo>
                  <a:cubicBezTo>
                    <a:pt x="331" y="315"/>
                    <a:pt x="331" y="315"/>
                    <a:pt x="331" y="315"/>
                  </a:cubicBezTo>
                  <a:cubicBezTo>
                    <a:pt x="324" y="314"/>
                    <a:pt x="303" y="310"/>
                    <a:pt x="293" y="284"/>
                  </a:cubicBezTo>
                  <a:cubicBezTo>
                    <a:pt x="293" y="284"/>
                    <a:pt x="293" y="284"/>
                    <a:pt x="293" y="284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2" y="105"/>
                    <a:pt x="262" y="105"/>
                    <a:pt x="262" y="105"/>
                  </a:cubicBezTo>
                  <a:cubicBezTo>
                    <a:pt x="262" y="104"/>
                    <a:pt x="261" y="103"/>
                    <a:pt x="261" y="101"/>
                  </a:cubicBezTo>
                  <a:cubicBezTo>
                    <a:pt x="259" y="97"/>
                    <a:pt x="256" y="95"/>
                    <a:pt x="253" y="93"/>
                  </a:cubicBezTo>
                  <a:cubicBezTo>
                    <a:pt x="251" y="92"/>
                    <a:pt x="250" y="91"/>
                    <a:pt x="248" y="90"/>
                  </a:cubicBezTo>
                  <a:cubicBezTo>
                    <a:pt x="247" y="88"/>
                    <a:pt x="244" y="86"/>
                    <a:pt x="241" y="86"/>
                  </a:cubicBezTo>
                  <a:cubicBezTo>
                    <a:pt x="238" y="86"/>
                    <a:pt x="236" y="89"/>
                    <a:pt x="234" y="90"/>
                  </a:cubicBezTo>
                  <a:cubicBezTo>
                    <a:pt x="234" y="90"/>
                    <a:pt x="234" y="91"/>
                    <a:pt x="233" y="91"/>
                  </a:cubicBezTo>
                  <a:cubicBezTo>
                    <a:pt x="233" y="92"/>
                    <a:pt x="232" y="92"/>
                    <a:pt x="231" y="93"/>
                  </a:cubicBezTo>
                  <a:cubicBezTo>
                    <a:pt x="229" y="94"/>
                    <a:pt x="229" y="94"/>
                    <a:pt x="229" y="94"/>
                  </a:cubicBezTo>
                  <a:cubicBezTo>
                    <a:pt x="228" y="95"/>
                    <a:pt x="225" y="97"/>
                    <a:pt x="223" y="97"/>
                  </a:cubicBezTo>
                  <a:cubicBezTo>
                    <a:pt x="223" y="95"/>
                    <a:pt x="224" y="90"/>
                    <a:pt x="224" y="88"/>
                  </a:cubicBezTo>
                  <a:cubicBezTo>
                    <a:pt x="225" y="86"/>
                    <a:pt x="225" y="85"/>
                    <a:pt x="225" y="84"/>
                  </a:cubicBezTo>
                  <a:cubicBezTo>
                    <a:pt x="225" y="82"/>
                    <a:pt x="226" y="80"/>
                    <a:pt x="227" y="78"/>
                  </a:cubicBezTo>
                  <a:cubicBezTo>
                    <a:pt x="227" y="77"/>
                    <a:pt x="227" y="77"/>
                    <a:pt x="227" y="76"/>
                  </a:cubicBezTo>
                  <a:cubicBezTo>
                    <a:pt x="227" y="76"/>
                    <a:pt x="228" y="75"/>
                    <a:pt x="228" y="75"/>
                  </a:cubicBezTo>
                  <a:cubicBezTo>
                    <a:pt x="230" y="73"/>
                    <a:pt x="232" y="70"/>
                    <a:pt x="230" y="67"/>
                  </a:cubicBezTo>
                  <a:cubicBezTo>
                    <a:pt x="229" y="65"/>
                    <a:pt x="228" y="64"/>
                    <a:pt x="226" y="64"/>
                  </a:cubicBezTo>
                  <a:cubicBezTo>
                    <a:pt x="224" y="64"/>
                    <a:pt x="222" y="65"/>
                    <a:pt x="221" y="66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0" y="67"/>
                    <a:pt x="219" y="68"/>
                    <a:pt x="219" y="68"/>
                  </a:cubicBezTo>
                  <a:cubicBezTo>
                    <a:pt x="218" y="69"/>
                    <a:pt x="217" y="69"/>
                    <a:pt x="215" y="70"/>
                  </a:cubicBezTo>
                  <a:cubicBezTo>
                    <a:pt x="214" y="71"/>
                    <a:pt x="213" y="72"/>
                    <a:pt x="212" y="74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08" y="77"/>
                    <a:pt x="205" y="80"/>
                    <a:pt x="201" y="80"/>
                  </a:cubicBezTo>
                  <a:cubicBezTo>
                    <a:pt x="201" y="80"/>
                    <a:pt x="201" y="80"/>
                    <a:pt x="201" y="80"/>
                  </a:cubicBezTo>
                  <a:cubicBezTo>
                    <a:pt x="201" y="80"/>
                    <a:pt x="200" y="78"/>
                    <a:pt x="200" y="78"/>
                  </a:cubicBezTo>
                  <a:cubicBezTo>
                    <a:pt x="200" y="77"/>
                    <a:pt x="200" y="76"/>
                    <a:pt x="200" y="75"/>
                  </a:cubicBezTo>
                  <a:cubicBezTo>
                    <a:pt x="200" y="74"/>
                    <a:pt x="200" y="73"/>
                    <a:pt x="200" y="71"/>
                  </a:cubicBezTo>
                  <a:cubicBezTo>
                    <a:pt x="200" y="70"/>
                    <a:pt x="200" y="69"/>
                    <a:pt x="200" y="67"/>
                  </a:cubicBezTo>
                  <a:cubicBezTo>
                    <a:pt x="200" y="66"/>
                    <a:pt x="200" y="65"/>
                    <a:pt x="200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1" y="63"/>
                    <a:pt x="201" y="62"/>
                  </a:cubicBezTo>
                  <a:cubicBezTo>
                    <a:pt x="201" y="61"/>
                    <a:pt x="202" y="60"/>
                    <a:pt x="202" y="59"/>
                  </a:cubicBezTo>
                  <a:cubicBezTo>
                    <a:pt x="202" y="58"/>
                    <a:pt x="202" y="58"/>
                    <a:pt x="203" y="57"/>
                  </a:cubicBezTo>
                  <a:cubicBezTo>
                    <a:pt x="203" y="56"/>
                    <a:pt x="203" y="54"/>
                    <a:pt x="203" y="53"/>
                  </a:cubicBezTo>
                  <a:cubicBezTo>
                    <a:pt x="203" y="53"/>
                    <a:pt x="204" y="52"/>
                    <a:pt x="204" y="52"/>
                  </a:cubicBezTo>
                  <a:cubicBezTo>
                    <a:pt x="204" y="50"/>
                    <a:pt x="204" y="49"/>
                    <a:pt x="205" y="48"/>
                  </a:cubicBezTo>
                  <a:cubicBezTo>
                    <a:pt x="206" y="44"/>
                    <a:pt x="207" y="41"/>
                    <a:pt x="206" y="37"/>
                  </a:cubicBezTo>
                  <a:cubicBezTo>
                    <a:pt x="206" y="34"/>
                    <a:pt x="205" y="31"/>
                    <a:pt x="203" y="29"/>
                  </a:cubicBezTo>
                  <a:cubicBezTo>
                    <a:pt x="201" y="27"/>
                    <a:pt x="200" y="26"/>
                    <a:pt x="198" y="26"/>
                  </a:cubicBezTo>
                  <a:cubicBezTo>
                    <a:pt x="197" y="26"/>
                    <a:pt x="195" y="26"/>
                    <a:pt x="193" y="29"/>
                  </a:cubicBezTo>
                  <a:cubicBezTo>
                    <a:pt x="192" y="31"/>
                    <a:pt x="191" y="35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0" y="39"/>
                    <a:pt x="189" y="39"/>
                    <a:pt x="188" y="39"/>
                  </a:cubicBezTo>
                  <a:cubicBezTo>
                    <a:pt x="187" y="39"/>
                    <a:pt x="185" y="40"/>
                    <a:pt x="183" y="42"/>
                  </a:cubicBezTo>
                  <a:cubicBezTo>
                    <a:pt x="182" y="42"/>
                    <a:pt x="182" y="43"/>
                    <a:pt x="181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8" y="45"/>
                  </a:cubicBezTo>
                  <a:cubicBezTo>
                    <a:pt x="177" y="45"/>
                    <a:pt x="175" y="46"/>
                    <a:pt x="175" y="46"/>
                  </a:cubicBezTo>
                  <a:cubicBezTo>
                    <a:pt x="174" y="46"/>
                    <a:pt x="174" y="46"/>
                    <a:pt x="174" y="45"/>
                  </a:cubicBezTo>
                  <a:cubicBezTo>
                    <a:pt x="173" y="45"/>
                    <a:pt x="173" y="44"/>
                    <a:pt x="173" y="44"/>
                  </a:cubicBezTo>
                  <a:cubicBezTo>
                    <a:pt x="173" y="43"/>
                    <a:pt x="172" y="41"/>
                    <a:pt x="171" y="40"/>
                  </a:cubicBezTo>
                  <a:cubicBezTo>
                    <a:pt x="169" y="39"/>
                    <a:pt x="167" y="38"/>
                    <a:pt x="165" y="38"/>
                  </a:cubicBezTo>
                  <a:cubicBezTo>
                    <a:pt x="166" y="38"/>
                    <a:pt x="167" y="38"/>
                    <a:pt x="168" y="37"/>
                  </a:cubicBezTo>
                  <a:cubicBezTo>
                    <a:pt x="168" y="37"/>
                    <a:pt x="169" y="37"/>
                    <a:pt x="169" y="37"/>
                  </a:cubicBezTo>
                  <a:cubicBezTo>
                    <a:pt x="170" y="37"/>
                    <a:pt x="171" y="37"/>
                    <a:pt x="172" y="37"/>
                  </a:cubicBezTo>
                  <a:cubicBezTo>
                    <a:pt x="176" y="36"/>
                    <a:pt x="176" y="31"/>
                    <a:pt x="176" y="30"/>
                  </a:cubicBezTo>
                  <a:cubicBezTo>
                    <a:pt x="176" y="28"/>
                    <a:pt x="175" y="25"/>
                    <a:pt x="170" y="25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9" y="25"/>
                    <a:pt x="169" y="25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5"/>
                    <a:pt x="167" y="24"/>
                    <a:pt x="167" y="23"/>
                  </a:cubicBezTo>
                  <a:cubicBezTo>
                    <a:pt x="165" y="21"/>
                    <a:pt x="162" y="20"/>
                    <a:pt x="158" y="20"/>
                  </a:cubicBezTo>
                  <a:cubicBezTo>
                    <a:pt x="157" y="20"/>
                    <a:pt x="156" y="20"/>
                    <a:pt x="155" y="21"/>
                  </a:cubicBezTo>
                  <a:cubicBezTo>
                    <a:pt x="153" y="21"/>
                    <a:pt x="153" y="22"/>
                    <a:pt x="152" y="22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2"/>
                    <a:pt x="149" y="21"/>
                    <a:pt x="147" y="21"/>
                  </a:cubicBezTo>
                  <a:cubicBezTo>
                    <a:pt x="146" y="20"/>
                    <a:pt x="144" y="20"/>
                    <a:pt x="143" y="20"/>
                  </a:cubicBezTo>
                  <a:cubicBezTo>
                    <a:pt x="141" y="20"/>
                    <a:pt x="140" y="20"/>
                    <a:pt x="139" y="20"/>
                  </a:cubicBezTo>
                  <a:cubicBezTo>
                    <a:pt x="138" y="20"/>
                    <a:pt x="137" y="20"/>
                    <a:pt x="137" y="20"/>
                  </a:cubicBezTo>
                  <a:cubicBezTo>
                    <a:pt x="135" y="20"/>
                    <a:pt x="134" y="20"/>
                    <a:pt x="133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5" y="20"/>
                    <a:pt x="125" y="20"/>
                    <a:pt x="124" y="20"/>
                  </a:cubicBezTo>
                  <a:cubicBezTo>
                    <a:pt x="123" y="20"/>
                    <a:pt x="122" y="21"/>
                    <a:pt x="121" y="21"/>
                  </a:cubicBezTo>
                  <a:cubicBezTo>
                    <a:pt x="117" y="21"/>
                    <a:pt x="115" y="20"/>
                    <a:pt x="114" y="19"/>
                  </a:cubicBezTo>
                  <a:cubicBezTo>
                    <a:pt x="114" y="18"/>
                    <a:pt x="114" y="18"/>
                    <a:pt x="115" y="17"/>
                  </a:cubicBezTo>
                  <a:cubicBezTo>
                    <a:pt x="115" y="16"/>
                    <a:pt x="116" y="14"/>
                    <a:pt x="116" y="12"/>
                  </a:cubicBezTo>
                  <a:cubicBezTo>
                    <a:pt x="116" y="8"/>
                    <a:pt x="113" y="5"/>
                    <a:pt x="108" y="5"/>
                  </a:cubicBezTo>
                  <a:cubicBezTo>
                    <a:pt x="108" y="5"/>
                    <a:pt x="108" y="5"/>
                    <a:pt x="107" y="5"/>
                  </a:cubicBezTo>
                  <a:cubicBezTo>
                    <a:pt x="107" y="5"/>
                    <a:pt x="106" y="5"/>
                    <a:pt x="106" y="6"/>
                  </a:cubicBezTo>
                  <a:cubicBezTo>
                    <a:pt x="106" y="5"/>
                    <a:pt x="106" y="5"/>
                    <a:pt x="105" y="5"/>
                  </a:cubicBezTo>
                  <a:cubicBezTo>
                    <a:pt x="105" y="5"/>
                    <a:pt x="105" y="5"/>
                    <a:pt x="104" y="4"/>
                  </a:cubicBezTo>
                  <a:cubicBezTo>
                    <a:pt x="103" y="3"/>
                    <a:pt x="102" y="2"/>
                    <a:pt x="99" y="2"/>
                  </a:cubicBezTo>
                  <a:cubicBezTo>
                    <a:pt x="99" y="2"/>
                    <a:pt x="98" y="2"/>
                    <a:pt x="97" y="2"/>
                  </a:cubicBezTo>
                  <a:cubicBezTo>
                    <a:pt x="95" y="3"/>
                    <a:pt x="94" y="4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2" y="3"/>
                    <a:pt x="91" y="0"/>
                    <a:pt x="87" y="0"/>
                  </a:cubicBezTo>
                  <a:cubicBezTo>
                    <a:pt x="87" y="0"/>
                    <a:pt x="86" y="1"/>
                    <a:pt x="85" y="1"/>
                  </a:cubicBezTo>
                  <a:cubicBezTo>
                    <a:pt x="82" y="2"/>
                    <a:pt x="81" y="4"/>
                    <a:pt x="81" y="6"/>
                  </a:cubicBezTo>
                  <a:cubicBezTo>
                    <a:pt x="80" y="6"/>
                    <a:pt x="80" y="7"/>
                    <a:pt x="80" y="7"/>
                  </a:cubicBezTo>
                  <a:cubicBezTo>
                    <a:pt x="80" y="8"/>
                    <a:pt x="80" y="8"/>
                    <a:pt x="79" y="8"/>
                  </a:cubicBezTo>
                  <a:cubicBezTo>
                    <a:pt x="78" y="9"/>
                    <a:pt x="77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3" y="7"/>
                    <a:pt x="73" y="7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2"/>
                    <a:pt x="70" y="13"/>
                    <a:pt x="69" y="13"/>
                  </a:cubicBezTo>
                  <a:cubicBezTo>
                    <a:pt x="68" y="15"/>
                    <a:pt x="67" y="17"/>
                    <a:pt x="65" y="19"/>
                  </a:cubicBezTo>
                  <a:cubicBezTo>
                    <a:pt x="64" y="22"/>
                    <a:pt x="62" y="25"/>
                    <a:pt x="59" y="27"/>
                  </a:cubicBezTo>
                  <a:cubicBezTo>
                    <a:pt x="58" y="28"/>
                    <a:pt x="56" y="29"/>
                    <a:pt x="54" y="30"/>
                  </a:cubicBezTo>
                  <a:cubicBezTo>
                    <a:pt x="51" y="32"/>
                    <a:pt x="48" y="33"/>
                    <a:pt x="47" y="36"/>
                  </a:cubicBezTo>
                  <a:cubicBezTo>
                    <a:pt x="45" y="38"/>
                    <a:pt x="45" y="40"/>
                    <a:pt x="44" y="43"/>
                  </a:cubicBezTo>
                  <a:cubicBezTo>
                    <a:pt x="44" y="45"/>
                    <a:pt x="43" y="47"/>
                    <a:pt x="42" y="49"/>
                  </a:cubicBezTo>
                  <a:cubicBezTo>
                    <a:pt x="39" y="54"/>
                    <a:pt x="36" y="57"/>
                    <a:pt x="31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3"/>
                    <a:pt x="27" y="66"/>
                    <a:pt x="27" y="68"/>
                  </a:cubicBezTo>
                  <a:cubicBezTo>
                    <a:pt x="27" y="70"/>
                    <a:pt x="28" y="73"/>
                    <a:pt x="31" y="75"/>
                  </a:cubicBezTo>
                  <a:cubicBezTo>
                    <a:pt x="33" y="77"/>
                    <a:pt x="37" y="78"/>
                    <a:pt x="41" y="80"/>
                  </a:cubicBezTo>
                  <a:cubicBezTo>
                    <a:pt x="45" y="81"/>
                    <a:pt x="50" y="83"/>
                    <a:pt x="51" y="86"/>
                  </a:cubicBezTo>
                  <a:cubicBezTo>
                    <a:pt x="52" y="89"/>
                    <a:pt x="52" y="92"/>
                    <a:pt x="50" y="96"/>
                  </a:cubicBezTo>
                  <a:cubicBezTo>
                    <a:pt x="49" y="99"/>
                    <a:pt x="45" y="102"/>
                    <a:pt x="41" y="105"/>
                  </a:cubicBezTo>
                  <a:cubicBezTo>
                    <a:pt x="35" y="111"/>
                    <a:pt x="28" y="117"/>
                    <a:pt x="31" y="123"/>
                  </a:cubicBezTo>
                  <a:cubicBezTo>
                    <a:pt x="32" y="125"/>
                    <a:pt x="34" y="127"/>
                    <a:pt x="36" y="129"/>
                  </a:cubicBezTo>
                  <a:cubicBezTo>
                    <a:pt x="41" y="132"/>
                    <a:pt x="44" y="135"/>
                    <a:pt x="41" y="140"/>
                  </a:cubicBezTo>
                  <a:cubicBezTo>
                    <a:pt x="38" y="146"/>
                    <a:pt x="31" y="151"/>
                    <a:pt x="25" y="155"/>
                  </a:cubicBezTo>
                  <a:cubicBezTo>
                    <a:pt x="23" y="157"/>
                    <a:pt x="23" y="157"/>
                    <a:pt x="23" y="157"/>
                  </a:cubicBezTo>
                  <a:cubicBezTo>
                    <a:pt x="15" y="162"/>
                    <a:pt x="16" y="170"/>
                    <a:pt x="16" y="178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7" y="184"/>
                    <a:pt x="18" y="186"/>
                    <a:pt x="20" y="189"/>
                  </a:cubicBezTo>
                  <a:cubicBezTo>
                    <a:pt x="20" y="190"/>
                    <a:pt x="21" y="191"/>
                    <a:pt x="22" y="192"/>
                  </a:cubicBezTo>
                  <a:cubicBezTo>
                    <a:pt x="23" y="195"/>
                    <a:pt x="23" y="199"/>
                    <a:pt x="22" y="203"/>
                  </a:cubicBezTo>
                  <a:cubicBezTo>
                    <a:pt x="22" y="204"/>
                    <a:pt x="22" y="205"/>
                    <a:pt x="22" y="206"/>
                  </a:cubicBezTo>
                  <a:cubicBezTo>
                    <a:pt x="22" y="208"/>
                    <a:pt x="22" y="208"/>
                    <a:pt x="22" y="208"/>
                  </a:cubicBezTo>
                  <a:cubicBezTo>
                    <a:pt x="21" y="212"/>
                    <a:pt x="21" y="217"/>
                    <a:pt x="21" y="222"/>
                  </a:cubicBezTo>
                  <a:cubicBezTo>
                    <a:pt x="21" y="222"/>
                    <a:pt x="22" y="223"/>
                    <a:pt x="22" y="224"/>
                  </a:cubicBezTo>
                  <a:cubicBezTo>
                    <a:pt x="22" y="227"/>
                    <a:pt x="23" y="230"/>
                    <a:pt x="21" y="234"/>
                  </a:cubicBezTo>
                  <a:cubicBezTo>
                    <a:pt x="20" y="238"/>
                    <a:pt x="17" y="240"/>
                    <a:pt x="14" y="243"/>
                  </a:cubicBezTo>
                  <a:cubicBezTo>
                    <a:pt x="12" y="245"/>
                    <a:pt x="10" y="246"/>
                    <a:pt x="9" y="249"/>
                  </a:cubicBezTo>
                  <a:cubicBezTo>
                    <a:pt x="7" y="252"/>
                    <a:pt x="7" y="256"/>
                    <a:pt x="8" y="261"/>
                  </a:cubicBezTo>
                  <a:cubicBezTo>
                    <a:pt x="8" y="262"/>
                    <a:pt x="8" y="264"/>
                    <a:pt x="8" y="265"/>
                  </a:cubicBezTo>
                  <a:cubicBezTo>
                    <a:pt x="9" y="270"/>
                    <a:pt x="7" y="273"/>
                    <a:pt x="4" y="276"/>
                  </a:cubicBezTo>
                  <a:cubicBezTo>
                    <a:pt x="4" y="277"/>
                    <a:pt x="3" y="278"/>
                    <a:pt x="2" y="280"/>
                  </a:cubicBezTo>
                  <a:cubicBezTo>
                    <a:pt x="0" y="284"/>
                    <a:pt x="1" y="285"/>
                    <a:pt x="3" y="288"/>
                  </a:cubicBezTo>
                  <a:cubicBezTo>
                    <a:pt x="4" y="289"/>
                    <a:pt x="5" y="290"/>
                    <a:pt x="6" y="291"/>
                  </a:cubicBezTo>
                  <a:cubicBezTo>
                    <a:pt x="8" y="296"/>
                    <a:pt x="8" y="301"/>
                    <a:pt x="8" y="307"/>
                  </a:cubicBezTo>
                  <a:cubicBezTo>
                    <a:pt x="8" y="311"/>
                    <a:pt x="8" y="315"/>
                    <a:pt x="9" y="319"/>
                  </a:cubicBezTo>
                  <a:cubicBezTo>
                    <a:pt x="10" y="321"/>
                    <a:pt x="11" y="322"/>
                    <a:pt x="12" y="324"/>
                  </a:cubicBezTo>
                  <a:cubicBezTo>
                    <a:pt x="14" y="326"/>
                    <a:pt x="15" y="328"/>
                    <a:pt x="15" y="330"/>
                  </a:cubicBezTo>
                  <a:cubicBezTo>
                    <a:pt x="16" y="335"/>
                    <a:pt x="14" y="338"/>
                    <a:pt x="13" y="341"/>
                  </a:cubicBezTo>
                  <a:cubicBezTo>
                    <a:pt x="11" y="343"/>
                    <a:pt x="10" y="345"/>
                    <a:pt x="10" y="348"/>
                  </a:cubicBezTo>
                  <a:cubicBezTo>
                    <a:pt x="9" y="352"/>
                    <a:pt x="11" y="356"/>
                    <a:pt x="14" y="358"/>
                  </a:cubicBezTo>
                  <a:cubicBezTo>
                    <a:pt x="16" y="359"/>
                    <a:pt x="18" y="360"/>
                    <a:pt x="20" y="360"/>
                  </a:cubicBezTo>
                  <a:cubicBezTo>
                    <a:pt x="22" y="360"/>
                    <a:pt x="24" y="361"/>
                    <a:pt x="26" y="362"/>
                  </a:cubicBezTo>
                  <a:cubicBezTo>
                    <a:pt x="27" y="363"/>
                    <a:pt x="27" y="363"/>
                    <a:pt x="28" y="364"/>
                  </a:cubicBezTo>
                  <a:cubicBezTo>
                    <a:pt x="29" y="365"/>
                    <a:pt x="29" y="366"/>
                    <a:pt x="30" y="367"/>
                  </a:cubicBezTo>
                  <a:cubicBezTo>
                    <a:pt x="32" y="368"/>
                    <a:pt x="33" y="368"/>
                    <a:pt x="35" y="368"/>
                  </a:cubicBezTo>
                  <a:cubicBezTo>
                    <a:pt x="35" y="368"/>
                    <a:pt x="36" y="368"/>
                    <a:pt x="37" y="368"/>
                  </a:cubicBezTo>
                  <a:cubicBezTo>
                    <a:pt x="38" y="368"/>
                    <a:pt x="38" y="368"/>
                    <a:pt x="39" y="368"/>
                  </a:cubicBezTo>
                  <a:cubicBezTo>
                    <a:pt x="42" y="368"/>
                    <a:pt x="44" y="368"/>
                    <a:pt x="45" y="370"/>
                  </a:cubicBezTo>
                  <a:cubicBezTo>
                    <a:pt x="47" y="373"/>
                    <a:pt x="46" y="375"/>
                    <a:pt x="42" y="379"/>
                  </a:cubicBezTo>
                  <a:cubicBezTo>
                    <a:pt x="41" y="380"/>
                    <a:pt x="41" y="381"/>
                    <a:pt x="40" y="382"/>
                  </a:cubicBezTo>
                  <a:cubicBezTo>
                    <a:pt x="38" y="385"/>
                    <a:pt x="39" y="388"/>
                    <a:pt x="39" y="392"/>
                  </a:cubicBezTo>
                  <a:cubicBezTo>
                    <a:pt x="40" y="394"/>
                    <a:pt x="40" y="396"/>
                    <a:pt x="40" y="399"/>
                  </a:cubicBezTo>
                  <a:cubicBezTo>
                    <a:pt x="39" y="401"/>
                    <a:pt x="39" y="402"/>
                    <a:pt x="39" y="402"/>
                  </a:cubicBezTo>
                  <a:cubicBezTo>
                    <a:pt x="38" y="403"/>
                    <a:pt x="38" y="403"/>
                    <a:pt x="38" y="404"/>
                  </a:cubicBezTo>
                  <a:cubicBezTo>
                    <a:pt x="37" y="406"/>
                    <a:pt x="37" y="406"/>
                    <a:pt x="37" y="406"/>
                  </a:cubicBezTo>
                  <a:cubicBezTo>
                    <a:pt x="39" y="407"/>
                    <a:pt x="39" y="407"/>
                    <a:pt x="39" y="407"/>
                  </a:cubicBezTo>
                  <a:cubicBezTo>
                    <a:pt x="60" y="420"/>
                    <a:pt x="82" y="432"/>
                    <a:pt x="103" y="444"/>
                  </a:cubicBezTo>
                  <a:cubicBezTo>
                    <a:pt x="103" y="444"/>
                    <a:pt x="103" y="444"/>
                    <a:pt x="103" y="444"/>
                  </a:cubicBezTo>
                  <a:cubicBezTo>
                    <a:pt x="268" y="530"/>
                    <a:pt x="401" y="552"/>
                    <a:pt x="426" y="556"/>
                  </a:cubicBezTo>
                  <a:cubicBezTo>
                    <a:pt x="429" y="556"/>
                    <a:pt x="429" y="556"/>
                    <a:pt x="429" y="556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43" y="468"/>
                    <a:pt x="453" y="418"/>
                    <a:pt x="457" y="403"/>
                  </a:cubicBezTo>
                  <a:cubicBezTo>
                    <a:pt x="458" y="401"/>
                    <a:pt x="458" y="401"/>
                    <a:pt x="458" y="401"/>
                  </a:cubicBezTo>
                  <a:lnTo>
                    <a:pt x="345" y="346"/>
                  </a:lnTo>
                  <a:close/>
                  <a:moveTo>
                    <a:pt x="106" y="44"/>
                  </a:moveTo>
                  <a:cubicBezTo>
                    <a:pt x="106" y="44"/>
                    <a:pt x="105" y="44"/>
                    <a:pt x="105" y="43"/>
                  </a:cubicBezTo>
                  <a:cubicBezTo>
                    <a:pt x="104" y="43"/>
                    <a:pt x="104" y="42"/>
                    <a:pt x="104" y="41"/>
                  </a:cubicBezTo>
                  <a:cubicBezTo>
                    <a:pt x="104" y="39"/>
                    <a:pt x="106" y="38"/>
                    <a:pt x="111" y="37"/>
                  </a:cubicBezTo>
                  <a:cubicBezTo>
                    <a:pt x="111" y="37"/>
                    <a:pt x="112" y="37"/>
                    <a:pt x="112" y="37"/>
                  </a:cubicBezTo>
                  <a:cubicBezTo>
                    <a:pt x="112" y="38"/>
                    <a:pt x="111" y="38"/>
                    <a:pt x="111" y="39"/>
                  </a:cubicBezTo>
                  <a:cubicBezTo>
                    <a:pt x="111" y="40"/>
                    <a:pt x="110" y="40"/>
                    <a:pt x="110" y="40"/>
                  </a:cubicBezTo>
                  <a:cubicBezTo>
                    <a:pt x="109" y="42"/>
                    <a:pt x="109" y="43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close/>
                  <a:moveTo>
                    <a:pt x="232" y="212"/>
                  </a:moveTo>
                  <a:cubicBezTo>
                    <a:pt x="231" y="212"/>
                    <a:pt x="23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28" y="212"/>
                    <a:pt x="227" y="212"/>
                    <a:pt x="226" y="212"/>
                  </a:cubicBezTo>
                  <a:cubicBezTo>
                    <a:pt x="225" y="212"/>
                    <a:pt x="224" y="212"/>
                    <a:pt x="222" y="212"/>
                  </a:cubicBezTo>
                  <a:cubicBezTo>
                    <a:pt x="220" y="212"/>
                    <a:pt x="217" y="212"/>
                    <a:pt x="214" y="214"/>
                  </a:cubicBezTo>
                  <a:cubicBezTo>
                    <a:pt x="212" y="216"/>
                    <a:pt x="208" y="218"/>
                    <a:pt x="208" y="222"/>
                  </a:cubicBezTo>
                  <a:cubicBezTo>
                    <a:pt x="208" y="225"/>
                    <a:pt x="211" y="227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17" y="230"/>
                    <a:pt x="220" y="232"/>
                    <a:pt x="222" y="235"/>
                  </a:cubicBezTo>
                  <a:cubicBezTo>
                    <a:pt x="222" y="236"/>
                    <a:pt x="222" y="236"/>
                    <a:pt x="222" y="236"/>
                  </a:cubicBezTo>
                  <a:cubicBezTo>
                    <a:pt x="223" y="236"/>
                    <a:pt x="223" y="236"/>
                    <a:pt x="223" y="236"/>
                  </a:cubicBezTo>
                  <a:cubicBezTo>
                    <a:pt x="224" y="237"/>
                    <a:pt x="225" y="237"/>
                    <a:pt x="226" y="238"/>
                  </a:cubicBezTo>
                  <a:cubicBezTo>
                    <a:pt x="228" y="239"/>
                    <a:pt x="230" y="240"/>
                    <a:pt x="233" y="240"/>
                  </a:cubicBezTo>
                  <a:cubicBezTo>
                    <a:pt x="233" y="240"/>
                    <a:pt x="234" y="240"/>
                    <a:pt x="234" y="240"/>
                  </a:cubicBezTo>
                  <a:cubicBezTo>
                    <a:pt x="237" y="240"/>
                    <a:pt x="239" y="239"/>
                    <a:pt x="241" y="238"/>
                  </a:cubicBezTo>
                  <a:cubicBezTo>
                    <a:pt x="242" y="237"/>
                    <a:pt x="243" y="237"/>
                    <a:pt x="244" y="236"/>
                  </a:cubicBezTo>
                  <a:cubicBezTo>
                    <a:pt x="244" y="236"/>
                    <a:pt x="245" y="236"/>
                    <a:pt x="244" y="236"/>
                  </a:cubicBezTo>
                  <a:cubicBezTo>
                    <a:pt x="245" y="237"/>
                    <a:pt x="244" y="241"/>
                    <a:pt x="243" y="243"/>
                  </a:cubicBezTo>
                  <a:cubicBezTo>
                    <a:pt x="242" y="244"/>
                    <a:pt x="240" y="245"/>
                    <a:pt x="238" y="246"/>
                  </a:cubicBezTo>
                  <a:cubicBezTo>
                    <a:pt x="235" y="248"/>
                    <a:pt x="231" y="250"/>
                    <a:pt x="230" y="255"/>
                  </a:cubicBezTo>
                  <a:cubicBezTo>
                    <a:pt x="230" y="255"/>
                    <a:pt x="230" y="256"/>
                    <a:pt x="230" y="257"/>
                  </a:cubicBezTo>
                  <a:cubicBezTo>
                    <a:pt x="230" y="258"/>
                    <a:pt x="230" y="259"/>
                    <a:pt x="230" y="259"/>
                  </a:cubicBezTo>
                  <a:cubicBezTo>
                    <a:pt x="230" y="259"/>
                    <a:pt x="229" y="259"/>
                    <a:pt x="229" y="259"/>
                  </a:cubicBezTo>
                  <a:cubicBezTo>
                    <a:pt x="228" y="259"/>
                    <a:pt x="226" y="259"/>
                    <a:pt x="226" y="258"/>
                  </a:cubicBezTo>
                  <a:cubicBezTo>
                    <a:pt x="225" y="258"/>
                    <a:pt x="225" y="257"/>
                    <a:pt x="224" y="256"/>
                  </a:cubicBezTo>
                  <a:cubicBezTo>
                    <a:pt x="223" y="254"/>
                    <a:pt x="223" y="253"/>
                    <a:pt x="221" y="252"/>
                  </a:cubicBezTo>
                  <a:cubicBezTo>
                    <a:pt x="219" y="249"/>
                    <a:pt x="214" y="248"/>
                    <a:pt x="212" y="247"/>
                  </a:cubicBezTo>
                  <a:cubicBezTo>
                    <a:pt x="211" y="247"/>
                    <a:pt x="211" y="247"/>
                    <a:pt x="210" y="247"/>
                  </a:cubicBezTo>
                  <a:cubicBezTo>
                    <a:pt x="207" y="247"/>
                    <a:pt x="202" y="249"/>
                    <a:pt x="200" y="252"/>
                  </a:cubicBezTo>
                  <a:cubicBezTo>
                    <a:pt x="199" y="254"/>
                    <a:pt x="199" y="257"/>
                    <a:pt x="200" y="259"/>
                  </a:cubicBezTo>
                  <a:cubicBezTo>
                    <a:pt x="200" y="260"/>
                    <a:pt x="201" y="261"/>
                    <a:pt x="201" y="261"/>
                  </a:cubicBezTo>
                  <a:cubicBezTo>
                    <a:pt x="201" y="261"/>
                    <a:pt x="200" y="261"/>
                    <a:pt x="199" y="261"/>
                  </a:cubicBezTo>
                  <a:cubicBezTo>
                    <a:pt x="198" y="261"/>
                    <a:pt x="197" y="261"/>
                    <a:pt x="196" y="262"/>
                  </a:cubicBezTo>
                  <a:cubicBezTo>
                    <a:pt x="195" y="262"/>
                    <a:pt x="194" y="262"/>
                    <a:pt x="193" y="263"/>
                  </a:cubicBezTo>
                  <a:cubicBezTo>
                    <a:pt x="192" y="263"/>
                    <a:pt x="191" y="263"/>
                    <a:pt x="190" y="263"/>
                  </a:cubicBezTo>
                  <a:cubicBezTo>
                    <a:pt x="189" y="264"/>
                    <a:pt x="187" y="264"/>
                    <a:pt x="185" y="265"/>
                  </a:cubicBezTo>
                  <a:cubicBezTo>
                    <a:pt x="186" y="264"/>
                    <a:pt x="187" y="264"/>
                    <a:pt x="188" y="264"/>
                  </a:cubicBezTo>
                  <a:cubicBezTo>
                    <a:pt x="192" y="262"/>
                    <a:pt x="195" y="259"/>
                    <a:pt x="197" y="256"/>
                  </a:cubicBezTo>
                  <a:cubicBezTo>
                    <a:pt x="198" y="252"/>
                    <a:pt x="198" y="249"/>
                    <a:pt x="196" y="245"/>
                  </a:cubicBezTo>
                  <a:cubicBezTo>
                    <a:pt x="195" y="243"/>
                    <a:pt x="195" y="243"/>
                    <a:pt x="195" y="243"/>
                  </a:cubicBezTo>
                  <a:cubicBezTo>
                    <a:pt x="193" y="243"/>
                    <a:pt x="193" y="243"/>
                    <a:pt x="193" y="243"/>
                  </a:cubicBezTo>
                  <a:cubicBezTo>
                    <a:pt x="189" y="243"/>
                    <a:pt x="184" y="244"/>
                    <a:pt x="179" y="245"/>
                  </a:cubicBezTo>
                  <a:cubicBezTo>
                    <a:pt x="175" y="246"/>
                    <a:pt x="173" y="249"/>
                    <a:pt x="170" y="251"/>
                  </a:cubicBezTo>
                  <a:cubicBezTo>
                    <a:pt x="169" y="252"/>
                    <a:pt x="167" y="253"/>
                    <a:pt x="166" y="254"/>
                  </a:cubicBezTo>
                  <a:cubicBezTo>
                    <a:pt x="165" y="255"/>
                    <a:pt x="164" y="255"/>
                    <a:pt x="163" y="255"/>
                  </a:cubicBezTo>
                  <a:cubicBezTo>
                    <a:pt x="161" y="255"/>
                    <a:pt x="159" y="252"/>
                    <a:pt x="156" y="250"/>
                  </a:cubicBezTo>
                  <a:cubicBezTo>
                    <a:pt x="155" y="249"/>
                    <a:pt x="154" y="248"/>
                    <a:pt x="154" y="247"/>
                  </a:cubicBezTo>
                  <a:cubicBezTo>
                    <a:pt x="153" y="247"/>
                    <a:pt x="152" y="246"/>
                    <a:pt x="152" y="246"/>
                  </a:cubicBezTo>
                  <a:cubicBezTo>
                    <a:pt x="151" y="246"/>
                    <a:pt x="151" y="245"/>
                    <a:pt x="151" y="245"/>
                  </a:cubicBezTo>
                  <a:cubicBezTo>
                    <a:pt x="152" y="245"/>
                    <a:pt x="153" y="246"/>
                    <a:pt x="154" y="246"/>
                  </a:cubicBezTo>
                  <a:cubicBezTo>
                    <a:pt x="155" y="246"/>
                    <a:pt x="156" y="245"/>
                    <a:pt x="157" y="245"/>
                  </a:cubicBezTo>
                  <a:cubicBezTo>
                    <a:pt x="161" y="243"/>
                    <a:pt x="163" y="239"/>
                    <a:pt x="164" y="236"/>
                  </a:cubicBezTo>
                  <a:cubicBezTo>
                    <a:pt x="165" y="236"/>
                    <a:pt x="165" y="236"/>
                    <a:pt x="166" y="236"/>
                  </a:cubicBezTo>
                  <a:cubicBezTo>
                    <a:pt x="167" y="236"/>
                    <a:pt x="168" y="236"/>
                    <a:pt x="169" y="236"/>
                  </a:cubicBezTo>
                  <a:cubicBezTo>
                    <a:pt x="170" y="236"/>
                    <a:pt x="173" y="236"/>
                    <a:pt x="176" y="233"/>
                  </a:cubicBezTo>
                  <a:cubicBezTo>
                    <a:pt x="177" y="231"/>
                    <a:pt x="178" y="230"/>
                    <a:pt x="178" y="228"/>
                  </a:cubicBezTo>
                  <a:cubicBezTo>
                    <a:pt x="178" y="228"/>
                    <a:pt x="178" y="229"/>
                    <a:pt x="178" y="229"/>
                  </a:cubicBezTo>
                  <a:cubicBezTo>
                    <a:pt x="182" y="232"/>
                    <a:pt x="184" y="234"/>
                    <a:pt x="189" y="234"/>
                  </a:cubicBezTo>
                  <a:cubicBezTo>
                    <a:pt x="189" y="234"/>
                    <a:pt x="190" y="234"/>
                    <a:pt x="191" y="234"/>
                  </a:cubicBezTo>
                  <a:cubicBezTo>
                    <a:pt x="194" y="233"/>
                    <a:pt x="194" y="233"/>
                    <a:pt x="194" y="233"/>
                  </a:cubicBezTo>
                  <a:cubicBezTo>
                    <a:pt x="194" y="231"/>
                    <a:pt x="194" y="231"/>
                    <a:pt x="194" y="231"/>
                  </a:cubicBezTo>
                  <a:cubicBezTo>
                    <a:pt x="194" y="221"/>
                    <a:pt x="190" y="217"/>
                    <a:pt x="184" y="211"/>
                  </a:cubicBezTo>
                  <a:cubicBezTo>
                    <a:pt x="183" y="211"/>
                    <a:pt x="183" y="211"/>
                    <a:pt x="182" y="210"/>
                  </a:cubicBezTo>
                  <a:cubicBezTo>
                    <a:pt x="181" y="209"/>
                    <a:pt x="178" y="207"/>
                    <a:pt x="175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3" y="206"/>
                    <a:pt x="172" y="207"/>
                    <a:pt x="171" y="207"/>
                  </a:cubicBezTo>
                  <a:cubicBezTo>
                    <a:pt x="171" y="207"/>
                    <a:pt x="171" y="207"/>
                    <a:pt x="171" y="207"/>
                  </a:cubicBezTo>
                  <a:cubicBezTo>
                    <a:pt x="170" y="207"/>
                    <a:pt x="169" y="206"/>
                    <a:pt x="168" y="205"/>
                  </a:cubicBezTo>
                  <a:cubicBezTo>
                    <a:pt x="168" y="205"/>
                    <a:pt x="168" y="205"/>
                    <a:pt x="168" y="205"/>
                  </a:cubicBezTo>
                  <a:cubicBezTo>
                    <a:pt x="166" y="203"/>
                    <a:pt x="165" y="203"/>
                    <a:pt x="162" y="202"/>
                  </a:cubicBezTo>
                  <a:cubicBezTo>
                    <a:pt x="161" y="201"/>
                    <a:pt x="161" y="201"/>
                    <a:pt x="160" y="200"/>
                  </a:cubicBezTo>
                  <a:cubicBezTo>
                    <a:pt x="159" y="200"/>
                    <a:pt x="158" y="199"/>
                    <a:pt x="157" y="199"/>
                  </a:cubicBezTo>
                  <a:cubicBezTo>
                    <a:pt x="157" y="199"/>
                    <a:pt x="157" y="199"/>
                    <a:pt x="156" y="198"/>
                  </a:cubicBezTo>
                  <a:cubicBezTo>
                    <a:pt x="157" y="199"/>
                    <a:pt x="157" y="199"/>
                    <a:pt x="158" y="199"/>
                  </a:cubicBezTo>
                  <a:cubicBezTo>
                    <a:pt x="159" y="200"/>
                    <a:pt x="161" y="200"/>
                    <a:pt x="163" y="200"/>
                  </a:cubicBezTo>
                  <a:cubicBezTo>
                    <a:pt x="163" y="200"/>
                    <a:pt x="163" y="200"/>
                    <a:pt x="164" y="200"/>
                  </a:cubicBezTo>
                  <a:cubicBezTo>
                    <a:pt x="165" y="200"/>
                    <a:pt x="166" y="200"/>
                    <a:pt x="167" y="199"/>
                  </a:cubicBezTo>
                  <a:cubicBezTo>
                    <a:pt x="167" y="199"/>
                    <a:pt x="168" y="199"/>
                    <a:pt x="169" y="199"/>
                  </a:cubicBezTo>
                  <a:cubicBezTo>
                    <a:pt x="169" y="199"/>
                    <a:pt x="169" y="199"/>
                    <a:pt x="170" y="199"/>
                  </a:cubicBezTo>
                  <a:cubicBezTo>
                    <a:pt x="171" y="199"/>
                    <a:pt x="171" y="200"/>
                    <a:pt x="172" y="200"/>
                  </a:cubicBezTo>
                  <a:cubicBezTo>
                    <a:pt x="174" y="201"/>
                    <a:pt x="175" y="201"/>
                    <a:pt x="176" y="201"/>
                  </a:cubicBezTo>
                  <a:cubicBezTo>
                    <a:pt x="179" y="202"/>
                    <a:pt x="182" y="203"/>
                    <a:pt x="185" y="204"/>
                  </a:cubicBezTo>
                  <a:cubicBezTo>
                    <a:pt x="190" y="206"/>
                    <a:pt x="194" y="208"/>
                    <a:pt x="200" y="208"/>
                  </a:cubicBezTo>
                  <a:cubicBezTo>
                    <a:pt x="201" y="208"/>
                    <a:pt x="201" y="208"/>
                    <a:pt x="202" y="208"/>
                  </a:cubicBezTo>
                  <a:cubicBezTo>
                    <a:pt x="205" y="207"/>
                    <a:pt x="207" y="207"/>
                    <a:pt x="209" y="206"/>
                  </a:cubicBezTo>
                  <a:cubicBezTo>
                    <a:pt x="212" y="206"/>
                    <a:pt x="214" y="205"/>
                    <a:pt x="217" y="205"/>
                  </a:cubicBezTo>
                  <a:cubicBezTo>
                    <a:pt x="217" y="205"/>
                    <a:pt x="218" y="205"/>
                    <a:pt x="218" y="205"/>
                  </a:cubicBezTo>
                  <a:cubicBezTo>
                    <a:pt x="222" y="205"/>
                    <a:pt x="227" y="208"/>
                    <a:pt x="231" y="211"/>
                  </a:cubicBezTo>
                  <a:cubicBezTo>
                    <a:pt x="231" y="211"/>
                    <a:pt x="232" y="212"/>
                    <a:pt x="232" y="212"/>
                  </a:cubicBezTo>
                  <a:close/>
                  <a:moveTo>
                    <a:pt x="144" y="195"/>
                  </a:moveTo>
                  <a:cubicBezTo>
                    <a:pt x="144" y="195"/>
                    <a:pt x="145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8" y="196"/>
                  </a:cubicBezTo>
                  <a:cubicBezTo>
                    <a:pt x="149" y="196"/>
                    <a:pt x="149" y="196"/>
                    <a:pt x="150" y="197"/>
                  </a:cubicBezTo>
                  <a:cubicBezTo>
                    <a:pt x="150" y="197"/>
                    <a:pt x="151" y="197"/>
                    <a:pt x="152" y="197"/>
                  </a:cubicBezTo>
                  <a:cubicBezTo>
                    <a:pt x="152" y="197"/>
                    <a:pt x="151" y="197"/>
                    <a:pt x="151" y="197"/>
                  </a:cubicBezTo>
                  <a:cubicBezTo>
                    <a:pt x="149" y="197"/>
                    <a:pt x="147" y="198"/>
                    <a:pt x="145" y="199"/>
                  </a:cubicBezTo>
                  <a:cubicBezTo>
                    <a:pt x="144" y="199"/>
                    <a:pt x="143" y="199"/>
                    <a:pt x="143" y="199"/>
                  </a:cubicBezTo>
                  <a:cubicBezTo>
                    <a:pt x="143" y="199"/>
                    <a:pt x="143" y="199"/>
                    <a:pt x="143" y="198"/>
                  </a:cubicBezTo>
                  <a:cubicBezTo>
                    <a:pt x="143" y="197"/>
                    <a:pt x="143" y="196"/>
                    <a:pt x="144" y="195"/>
                  </a:cubicBezTo>
                  <a:close/>
                  <a:moveTo>
                    <a:pt x="154" y="38"/>
                  </a:moveTo>
                  <a:cubicBezTo>
                    <a:pt x="151" y="38"/>
                    <a:pt x="148" y="41"/>
                    <a:pt x="146" y="42"/>
                  </a:cubicBezTo>
                  <a:cubicBezTo>
                    <a:pt x="146" y="43"/>
                    <a:pt x="145" y="43"/>
                    <a:pt x="144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3" y="41"/>
                    <a:pt x="141" y="40"/>
                    <a:pt x="138" y="38"/>
                  </a:cubicBezTo>
                  <a:cubicBezTo>
                    <a:pt x="135" y="36"/>
                    <a:pt x="131" y="34"/>
                    <a:pt x="126" y="34"/>
                  </a:cubicBezTo>
                  <a:cubicBezTo>
                    <a:pt x="128" y="33"/>
                    <a:pt x="129" y="33"/>
                    <a:pt x="131" y="33"/>
                  </a:cubicBezTo>
                  <a:cubicBezTo>
                    <a:pt x="135" y="33"/>
                    <a:pt x="140" y="34"/>
                    <a:pt x="144" y="36"/>
                  </a:cubicBezTo>
                  <a:cubicBezTo>
                    <a:pt x="147" y="36"/>
                    <a:pt x="150" y="37"/>
                    <a:pt x="153" y="38"/>
                  </a:cubicBezTo>
                  <a:cubicBezTo>
                    <a:pt x="154" y="38"/>
                    <a:pt x="154" y="38"/>
                    <a:pt x="155" y="38"/>
                  </a:cubicBezTo>
                  <a:cubicBezTo>
                    <a:pt x="155" y="38"/>
                    <a:pt x="155" y="38"/>
                    <a:pt x="154" y="38"/>
                  </a:cubicBezTo>
                  <a:close/>
                  <a:moveTo>
                    <a:pt x="311" y="415"/>
                  </a:moveTo>
                  <a:cubicBezTo>
                    <a:pt x="311" y="415"/>
                    <a:pt x="311" y="415"/>
                    <a:pt x="311" y="415"/>
                  </a:cubicBezTo>
                  <a:cubicBezTo>
                    <a:pt x="310" y="417"/>
                    <a:pt x="310" y="417"/>
                    <a:pt x="310" y="417"/>
                  </a:cubicBezTo>
                  <a:cubicBezTo>
                    <a:pt x="309" y="417"/>
                    <a:pt x="309" y="417"/>
                    <a:pt x="309" y="417"/>
                  </a:cubicBezTo>
                  <a:cubicBezTo>
                    <a:pt x="310" y="418"/>
                    <a:pt x="310" y="422"/>
                    <a:pt x="310" y="423"/>
                  </a:cubicBezTo>
                  <a:cubicBezTo>
                    <a:pt x="310" y="424"/>
                    <a:pt x="309" y="426"/>
                    <a:pt x="305" y="426"/>
                  </a:cubicBezTo>
                  <a:cubicBezTo>
                    <a:pt x="302" y="426"/>
                    <a:pt x="299" y="425"/>
                    <a:pt x="297" y="424"/>
                  </a:cubicBezTo>
                  <a:cubicBezTo>
                    <a:pt x="296" y="424"/>
                    <a:pt x="296" y="424"/>
                    <a:pt x="296" y="424"/>
                  </a:cubicBezTo>
                  <a:cubicBezTo>
                    <a:pt x="294" y="423"/>
                    <a:pt x="292" y="423"/>
                    <a:pt x="291" y="423"/>
                  </a:cubicBezTo>
                  <a:cubicBezTo>
                    <a:pt x="285" y="423"/>
                    <a:pt x="281" y="426"/>
                    <a:pt x="277" y="430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0" y="437"/>
                    <a:pt x="261" y="445"/>
                    <a:pt x="253" y="445"/>
                  </a:cubicBezTo>
                  <a:cubicBezTo>
                    <a:pt x="252" y="445"/>
                    <a:pt x="250" y="445"/>
                    <a:pt x="248" y="444"/>
                  </a:cubicBezTo>
                  <a:cubicBezTo>
                    <a:pt x="247" y="443"/>
                    <a:pt x="245" y="442"/>
                    <a:pt x="243" y="442"/>
                  </a:cubicBezTo>
                  <a:cubicBezTo>
                    <a:pt x="242" y="442"/>
                    <a:pt x="241" y="442"/>
                    <a:pt x="240" y="442"/>
                  </a:cubicBezTo>
                  <a:cubicBezTo>
                    <a:pt x="238" y="443"/>
                    <a:pt x="237" y="443"/>
                    <a:pt x="236" y="444"/>
                  </a:cubicBezTo>
                  <a:cubicBezTo>
                    <a:pt x="235" y="444"/>
                    <a:pt x="235" y="445"/>
                    <a:pt x="234" y="445"/>
                  </a:cubicBezTo>
                  <a:cubicBezTo>
                    <a:pt x="233" y="445"/>
                    <a:pt x="233" y="446"/>
                    <a:pt x="232" y="446"/>
                  </a:cubicBezTo>
                  <a:cubicBezTo>
                    <a:pt x="230" y="446"/>
                    <a:pt x="229" y="447"/>
                    <a:pt x="227" y="449"/>
                  </a:cubicBezTo>
                  <a:cubicBezTo>
                    <a:pt x="226" y="449"/>
                    <a:pt x="226" y="450"/>
                    <a:pt x="225" y="450"/>
                  </a:cubicBezTo>
                  <a:cubicBezTo>
                    <a:pt x="224" y="451"/>
                    <a:pt x="223" y="452"/>
                    <a:pt x="223" y="452"/>
                  </a:cubicBezTo>
                  <a:cubicBezTo>
                    <a:pt x="222" y="453"/>
                    <a:pt x="220" y="453"/>
                    <a:pt x="219" y="453"/>
                  </a:cubicBezTo>
                  <a:cubicBezTo>
                    <a:pt x="217" y="453"/>
                    <a:pt x="215" y="453"/>
                    <a:pt x="214" y="453"/>
                  </a:cubicBezTo>
                  <a:cubicBezTo>
                    <a:pt x="213" y="453"/>
                    <a:pt x="211" y="453"/>
                    <a:pt x="210" y="452"/>
                  </a:cubicBezTo>
                  <a:cubicBezTo>
                    <a:pt x="208" y="452"/>
                    <a:pt x="206" y="452"/>
                    <a:pt x="204" y="450"/>
                  </a:cubicBezTo>
                  <a:cubicBezTo>
                    <a:pt x="203" y="450"/>
                    <a:pt x="202" y="449"/>
                    <a:pt x="200" y="449"/>
                  </a:cubicBezTo>
                  <a:cubicBezTo>
                    <a:pt x="199" y="448"/>
                    <a:pt x="197" y="448"/>
                    <a:pt x="196" y="448"/>
                  </a:cubicBezTo>
                  <a:cubicBezTo>
                    <a:pt x="194" y="447"/>
                    <a:pt x="192" y="447"/>
                    <a:pt x="191" y="446"/>
                  </a:cubicBezTo>
                  <a:cubicBezTo>
                    <a:pt x="186" y="443"/>
                    <a:pt x="180" y="437"/>
                    <a:pt x="179" y="432"/>
                  </a:cubicBezTo>
                  <a:cubicBezTo>
                    <a:pt x="179" y="431"/>
                    <a:pt x="179" y="431"/>
                    <a:pt x="179" y="430"/>
                  </a:cubicBezTo>
                  <a:cubicBezTo>
                    <a:pt x="180" y="430"/>
                    <a:pt x="182" y="431"/>
                    <a:pt x="183" y="432"/>
                  </a:cubicBezTo>
                  <a:cubicBezTo>
                    <a:pt x="184" y="432"/>
                    <a:pt x="185" y="433"/>
                    <a:pt x="186" y="433"/>
                  </a:cubicBezTo>
                  <a:cubicBezTo>
                    <a:pt x="188" y="434"/>
                    <a:pt x="190" y="435"/>
                    <a:pt x="192" y="435"/>
                  </a:cubicBezTo>
                  <a:cubicBezTo>
                    <a:pt x="197" y="435"/>
                    <a:pt x="200" y="431"/>
                    <a:pt x="201" y="429"/>
                  </a:cubicBezTo>
                  <a:cubicBezTo>
                    <a:pt x="203" y="427"/>
                    <a:pt x="204" y="425"/>
                    <a:pt x="206" y="423"/>
                  </a:cubicBezTo>
                  <a:cubicBezTo>
                    <a:pt x="207" y="423"/>
                    <a:pt x="207" y="423"/>
                    <a:pt x="208" y="423"/>
                  </a:cubicBezTo>
                  <a:cubicBezTo>
                    <a:pt x="208" y="423"/>
                    <a:pt x="210" y="424"/>
                    <a:pt x="211" y="424"/>
                  </a:cubicBezTo>
                  <a:cubicBezTo>
                    <a:pt x="213" y="425"/>
                    <a:pt x="215" y="426"/>
                    <a:pt x="217" y="426"/>
                  </a:cubicBezTo>
                  <a:cubicBezTo>
                    <a:pt x="219" y="426"/>
                    <a:pt x="220" y="426"/>
                    <a:pt x="221" y="425"/>
                  </a:cubicBezTo>
                  <a:cubicBezTo>
                    <a:pt x="229" y="421"/>
                    <a:pt x="225" y="414"/>
                    <a:pt x="223" y="409"/>
                  </a:cubicBezTo>
                  <a:cubicBezTo>
                    <a:pt x="223" y="407"/>
                    <a:pt x="222" y="406"/>
                    <a:pt x="222" y="405"/>
                  </a:cubicBezTo>
                  <a:cubicBezTo>
                    <a:pt x="222" y="403"/>
                    <a:pt x="222" y="401"/>
                    <a:pt x="222" y="400"/>
                  </a:cubicBezTo>
                  <a:cubicBezTo>
                    <a:pt x="222" y="396"/>
                    <a:pt x="223" y="391"/>
                    <a:pt x="217" y="388"/>
                  </a:cubicBezTo>
                  <a:cubicBezTo>
                    <a:pt x="217" y="386"/>
                    <a:pt x="217" y="383"/>
                    <a:pt x="217" y="382"/>
                  </a:cubicBezTo>
                  <a:cubicBezTo>
                    <a:pt x="217" y="382"/>
                    <a:pt x="217" y="382"/>
                    <a:pt x="218" y="383"/>
                  </a:cubicBezTo>
                  <a:cubicBezTo>
                    <a:pt x="219" y="383"/>
                    <a:pt x="220" y="385"/>
                    <a:pt x="221" y="387"/>
                  </a:cubicBezTo>
                  <a:cubicBezTo>
                    <a:pt x="222" y="389"/>
                    <a:pt x="223" y="391"/>
                    <a:pt x="225" y="393"/>
                  </a:cubicBezTo>
                  <a:cubicBezTo>
                    <a:pt x="231" y="398"/>
                    <a:pt x="233" y="404"/>
                    <a:pt x="236" y="412"/>
                  </a:cubicBezTo>
                  <a:cubicBezTo>
                    <a:pt x="236" y="412"/>
                    <a:pt x="236" y="412"/>
                    <a:pt x="236" y="412"/>
                  </a:cubicBezTo>
                  <a:cubicBezTo>
                    <a:pt x="239" y="422"/>
                    <a:pt x="247" y="429"/>
                    <a:pt x="256" y="430"/>
                  </a:cubicBezTo>
                  <a:cubicBezTo>
                    <a:pt x="258" y="431"/>
                    <a:pt x="259" y="431"/>
                    <a:pt x="260" y="431"/>
                  </a:cubicBezTo>
                  <a:cubicBezTo>
                    <a:pt x="263" y="431"/>
                    <a:pt x="267" y="430"/>
                    <a:pt x="269" y="428"/>
                  </a:cubicBezTo>
                  <a:cubicBezTo>
                    <a:pt x="270" y="428"/>
                    <a:pt x="271" y="427"/>
                    <a:pt x="271" y="427"/>
                  </a:cubicBezTo>
                  <a:cubicBezTo>
                    <a:pt x="272" y="426"/>
                    <a:pt x="272" y="426"/>
                    <a:pt x="273" y="426"/>
                  </a:cubicBezTo>
                  <a:cubicBezTo>
                    <a:pt x="273" y="426"/>
                    <a:pt x="274" y="426"/>
                    <a:pt x="275" y="425"/>
                  </a:cubicBezTo>
                  <a:cubicBezTo>
                    <a:pt x="276" y="425"/>
                    <a:pt x="277" y="425"/>
                    <a:pt x="279" y="424"/>
                  </a:cubicBezTo>
                  <a:cubicBezTo>
                    <a:pt x="280" y="423"/>
                    <a:pt x="282" y="422"/>
                    <a:pt x="283" y="421"/>
                  </a:cubicBezTo>
                  <a:cubicBezTo>
                    <a:pt x="284" y="421"/>
                    <a:pt x="285" y="420"/>
                    <a:pt x="286" y="419"/>
                  </a:cubicBezTo>
                  <a:cubicBezTo>
                    <a:pt x="288" y="418"/>
                    <a:pt x="290" y="416"/>
                    <a:pt x="291" y="415"/>
                  </a:cubicBezTo>
                  <a:cubicBezTo>
                    <a:pt x="293" y="413"/>
                    <a:pt x="295" y="411"/>
                    <a:pt x="296" y="411"/>
                  </a:cubicBezTo>
                  <a:cubicBezTo>
                    <a:pt x="299" y="410"/>
                    <a:pt x="301" y="410"/>
                    <a:pt x="304" y="410"/>
                  </a:cubicBezTo>
                  <a:cubicBezTo>
                    <a:pt x="307" y="410"/>
                    <a:pt x="310" y="411"/>
                    <a:pt x="313" y="412"/>
                  </a:cubicBezTo>
                  <a:cubicBezTo>
                    <a:pt x="313" y="412"/>
                    <a:pt x="313" y="412"/>
                    <a:pt x="313" y="412"/>
                  </a:cubicBezTo>
                  <a:cubicBezTo>
                    <a:pt x="313" y="412"/>
                    <a:pt x="313" y="412"/>
                    <a:pt x="312" y="412"/>
                  </a:cubicBezTo>
                  <a:cubicBezTo>
                    <a:pt x="312" y="412"/>
                    <a:pt x="312" y="412"/>
                    <a:pt x="312" y="412"/>
                  </a:cubicBezTo>
                  <a:cubicBezTo>
                    <a:pt x="310" y="412"/>
                    <a:pt x="310" y="412"/>
                    <a:pt x="310" y="412"/>
                  </a:cubicBezTo>
                  <a:cubicBezTo>
                    <a:pt x="310" y="412"/>
                    <a:pt x="310" y="412"/>
                    <a:pt x="310" y="412"/>
                  </a:cubicBezTo>
                  <a:cubicBezTo>
                    <a:pt x="311" y="415"/>
                    <a:pt x="311" y="415"/>
                    <a:pt x="311" y="415"/>
                  </a:cubicBezTo>
                  <a:cubicBezTo>
                    <a:pt x="311" y="415"/>
                    <a:pt x="311" y="415"/>
                    <a:pt x="311" y="415"/>
                  </a:cubicBezTo>
                  <a:close/>
                  <a:moveTo>
                    <a:pt x="320" y="416"/>
                  </a:moveTo>
                  <a:cubicBezTo>
                    <a:pt x="319" y="416"/>
                    <a:pt x="319" y="416"/>
                    <a:pt x="319" y="416"/>
                  </a:cubicBezTo>
                  <a:cubicBezTo>
                    <a:pt x="318" y="416"/>
                    <a:pt x="318" y="415"/>
                    <a:pt x="317" y="415"/>
                  </a:cubicBezTo>
                  <a:cubicBezTo>
                    <a:pt x="316" y="414"/>
                    <a:pt x="314" y="413"/>
                    <a:pt x="313" y="412"/>
                  </a:cubicBezTo>
                  <a:cubicBezTo>
                    <a:pt x="315" y="413"/>
                    <a:pt x="318" y="415"/>
                    <a:pt x="320" y="416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2" name="Google Shape;502;p105"/>
            <p:cNvSpPr/>
            <p:nvPr/>
          </p:nvSpPr>
          <p:spPr>
            <a:xfrm>
              <a:off x="3330" y="3871"/>
              <a:ext cx="130" cy="61"/>
            </a:xfrm>
            <a:custGeom>
              <a:rect b="b" l="l" r="r" t="t"/>
              <a:pathLst>
                <a:path extrusionOk="0" h="23" w="49"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40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8" y="1"/>
                    <a:pt x="27" y="0"/>
                    <a:pt x="25" y="0"/>
                  </a:cubicBezTo>
                  <a:cubicBezTo>
                    <a:pt x="23" y="0"/>
                    <a:pt x="21" y="1"/>
                    <a:pt x="19" y="3"/>
                  </a:cubicBezTo>
                  <a:cubicBezTo>
                    <a:pt x="18" y="4"/>
                    <a:pt x="18" y="5"/>
                    <a:pt x="18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6"/>
                    <a:pt x="15" y="4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7" y="2"/>
                    <a:pt x="5" y="3"/>
                  </a:cubicBezTo>
                  <a:cubicBezTo>
                    <a:pt x="3" y="3"/>
                    <a:pt x="1" y="5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4" y="14"/>
                    <a:pt x="8" y="15"/>
                    <a:pt x="10" y="15"/>
                  </a:cubicBezTo>
                  <a:cubicBezTo>
                    <a:pt x="12" y="15"/>
                    <a:pt x="14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7"/>
                    <a:pt x="19" y="18"/>
                    <a:pt x="21" y="18"/>
                  </a:cubicBezTo>
                  <a:cubicBezTo>
                    <a:pt x="24" y="19"/>
                    <a:pt x="26" y="20"/>
                    <a:pt x="29" y="21"/>
                  </a:cubicBezTo>
                  <a:cubicBezTo>
                    <a:pt x="32" y="22"/>
                    <a:pt x="34" y="23"/>
                    <a:pt x="36" y="23"/>
                  </a:cubicBezTo>
                  <a:cubicBezTo>
                    <a:pt x="38" y="23"/>
                    <a:pt x="40" y="22"/>
                    <a:pt x="42" y="21"/>
                  </a:cubicBezTo>
                  <a:cubicBezTo>
                    <a:pt x="45" y="19"/>
                    <a:pt x="49" y="15"/>
                    <a:pt x="49" y="10"/>
                  </a:cubicBezTo>
                  <a:cubicBezTo>
                    <a:pt x="49" y="9"/>
                    <a:pt x="48" y="4"/>
                    <a:pt x="41" y="4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3" name="Google Shape;503;p105"/>
            <p:cNvSpPr/>
            <p:nvPr/>
          </p:nvSpPr>
          <p:spPr>
            <a:xfrm>
              <a:off x="4634" y="3422"/>
              <a:ext cx="189" cy="85"/>
            </a:xfrm>
            <a:custGeom>
              <a:rect b="b" l="l" r="r" t="t"/>
              <a:pathLst>
                <a:path extrusionOk="0" h="32" w="71">
                  <a:moveTo>
                    <a:pt x="71" y="6"/>
                  </a:moveTo>
                  <a:cubicBezTo>
                    <a:pt x="71" y="4"/>
                    <a:pt x="71" y="2"/>
                    <a:pt x="70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2" y="0"/>
                    <a:pt x="56" y="5"/>
                    <a:pt x="56" y="5"/>
                  </a:cubicBezTo>
                  <a:cubicBezTo>
                    <a:pt x="53" y="8"/>
                    <a:pt x="50" y="11"/>
                    <a:pt x="46" y="13"/>
                  </a:cubicBezTo>
                  <a:cubicBezTo>
                    <a:pt x="44" y="13"/>
                    <a:pt x="42" y="14"/>
                    <a:pt x="41" y="15"/>
                  </a:cubicBezTo>
                  <a:cubicBezTo>
                    <a:pt x="39" y="16"/>
                    <a:pt x="37" y="17"/>
                    <a:pt x="36" y="17"/>
                  </a:cubicBezTo>
                  <a:cubicBezTo>
                    <a:pt x="35" y="17"/>
                    <a:pt x="35" y="17"/>
                    <a:pt x="34" y="16"/>
                  </a:cubicBezTo>
                  <a:cubicBezTo>
                    <a:pt x="34" y="16"/>
                    <a:pt x="33" y="16"/>
                    <a:pt x="33" y="16"/>
                  </a:cubicBezTo>
                  <a:cubicBezTo>
                    <a:pt x="32" y="15"/>
                    <a:pt x="30" y="14"/>
                    <a:pt x="29" y="14"/>
                  </a:cubicBezTo>
                  <a:cubicBezTo>
                    <a:pt x="27" y="14"/>
                    <a:pt x="26" y="15"/>
                    <a:pt x="24" y="16"/>
                  </a:cubicBezTo>
                  <a:cubicBezTo>
                    <a:pt x="24" y="17"/>
                    <a:pt x="23" y="17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6"/>
                    <a:pt x="21" y="15"/>
                    <a:pt x="19" y="14"/>
                  </a:cubicBezTo>
                  <a:cubicBezTo>
                    <a:pt x="18" y="13"/>
                    <a:pt x="17" y="13"/>
                    <a:pt x="16" y="12"/>
                  </a:cubicBezTo>
                  <a:cubicBezTo>
                    <a:pt x="16" y="12"/>
                    <a:pt x="15" y="11"/>
                    <a:pt x="14" y="11"/>
                  </a:cubicBezTo>
                  <a:cubicBezTo>
                    <a:pt x="14" y="11"/>
                    <a:pt x="14" y="10"/>
                    <a:pt x="15" y="10"/>
                  </a:cubicBezTo>
                  <a:cubicBezTo>
                    <a:pt x="15" y="9"/>
                    <a:pt x="15" y="7"/>
                    <a:pt x="14" y="5"/>
                  </a:cubicBezTo>
                  <a:cubicBezTo>
                    <a:pt x="14" y="3"/>
                    <a:pt x="12" y="2"/>
                    <a:pt x="10" y="2"/>
                  </a:cubicBezTo>
                  <a:cubicBezTo>
                    <a:pt x="8" y="2"/>
                    <a:pt x="7" y="3"/>
                    <a:pt x="5" y="5"/>
                  </a:cubicBezTo>
                  <a:cubicBezTo>
                    <a:pt x="4" y="7"/>
                    <a:pt x="3" y="9"/>
                    <a:pt x="2" y="12"/>
                  </a:cubicBezTo>
                  <a:cubicBezTo>
                    <a:pt x="2" y="13"/>
                    <a:pt x="0" y="18"/>
                    <a:pt x="3" y="22"/>
                  </a:cubicBezTo>
                  <a:cubicBezTo>
                    <a:pt x="4" y="24"/>
                    <a:pt x="6" y="25"/>
                    <a:pt x="8" y="25"/>
                  </a:cubicBezTo>
                  <a:cubicBezTo>
                    <a:pt x="8" y="25"/>
                    <a:pt x="9" y="25"/>
                    <a:pt x="10" y="25"/>
                  </a:cubicBezTo>
                  <a:cubicBezTo>
                    <a:pt x="10" y="25"/>
                    <a:pt x="10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2" y="25"/>
                    <a:pt x="12" y="26"/>
                  </a:cubicBezTo>
                  <a:cubicBezTo>
                    <a:pt x="12" y="27"/>
                    <a:pt x="13" y="29"/>
                    <a:pt x="15" y="30"/>
                  </a:cubicBezTo>
                  <a:cubicBezTo>
                    <a:pt x="16" y="30"/>
                    <a:pt x="17" y="30"/>
                    <a:pt x="18" y="30"/>
                  </a:cubicBezTo>
                  <a:cubicBezTo>
                    <a:pt x="19" y="30"/>
                    <a:pt x="21" y="29"/>
                    <a:pt x="22" y="28"/>
                  </a:cubicBezTo>
                  <a:cubicBezTo>
                    <a:pt x="23" y="28"/>
                    <a:pt x="24" y="28"/>
                    <a:pt x="25" y="28"/>
                  </a:cubicBezTo>
                  <a:cubicBezTo>
                    <a:pt x="25" y="28"/>
                    <a:pt x="26" y="28"/>
                    <a:pt x="27" y="28"/>
                  </a:cubicBezTo>
                  <a:cubicBezTo>
                    <a:pt x="28" y="28"/>
                    <a:pt x="29" y="29"/>
                    <a:pt x="31" y="29"/>
                  </a:cubicBezTo>
                  <a:cubicBezTo>
                    <a:pt x="32" y="29"/>
                    <a:pt x="32" y="29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37" y="28"/>
                    <a:pt x="38" y="28"/>
                    <a:pt x="38" y="28"/>
                  </a:cubicBezTo>
                  <a:cubicBezTo>
                    <a:pt x="39" y="28"/>
                    <a:pt x="40" y="28"/>
                    <a:pt x="40" y="28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5" y="28"/>
                    <a:pt x="46" y="27"/>
                    <a:pt x="47" y="27"/>
                  </a:cubicBezTo>
                  <a:cubicBezTo>
                    <a:pt x="48" y="27"/>
                    <a:pt x="50" y="28"/>
                    <a:pt x="51" y="29"/>
                  </a:cubicBezTo>
                  <a:cubicBezTo>
                    <a:pt x="53" y="30"/>
                    <a:pt x="56" y="32"/>
                    <a:pt x="58" y="32"/>
                  </a:cubicBezTo>
                  <a:cubicBezTo>
                    <a:pt x="59" y="32"/>
                    <a:pt x="62" y="31"/>
                    <a:pt x="63" y="27"/>
                  </a:cubicBezTo>
                  <a:cubicBezTo>
                    <a:pt x="64" y="27"/>
                    <a:pt x="65" y="26"/>
                    <a:pt x="66" y="25"/>
                  </a:cubicBezTo>
                  <a:cubicBezTo>
                    <a:pt x="67" y="23"/>
                    <a:pt x="67" y="21"/>
                    <a:pt x="66" y="19"/>
                  </a:cubicBezTo>
                  <a:cubicBezTo>
                    <a:pt x="65" y="18"/>
                    <a:pt x="64" y="17"/>
                    <a:pt x="63" y="16"/>
                  </a:cubicBezTo>
                  <a:cubicBezTo>
                    <a:pt x="67" y="13"/>
                    <a:pt x="71" y="9"/>
                    <a:pt x="71" y="6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4" name="Google Shape;504;p105"/>
            <p:cNvSpPr/>
            <p:nvPr/>
          </p:nvSpPr>
          <p:spPr>
            <a:xfrm>
              <a:off x="2480" y="2776"/>
              <a:ext cx="1513" cy="1544"/>
            </a:xfrm>
            <a:custGeom>
              <a:rect b="b" l="l" r="r" t="t"/>
              <a:pathLst>
                <a:path extrusionOk="0" h="581" w="570">
                  <a:moveTo>
                    <a:pt x="569" y="413"/>
                  </a:moveTo>
                  <a:cubicBezTo>
                    <a:pt x="568" y="411"/>
                    <a:pt x="568" y="410"/>
                    <a:pt x="567" y="408"/>
                  </a:cubicBezTo>
                  <a:cubicBezTo>
                    <a:pt x="567" y="408"/>
                    <a:pt x="566" y="405"/>
                    <a:pt x="566" y="404"/>
                  </a:cubicBezTo>
                  <a:cubicBezTo>
                    <a:pt x="565" y="399"/>
                    <a:pt x="563" y="396"/>
                    <a:pt x="561" y="395"/>
                  </a:cubicBezTo>
                  <a:cubicBezTo>
                    <a:pt x="560" y="394"/>
                    <a:pt x="560" y="394"/>
                    <a:pt x="559" y="394"/>
                  </a:cubicBezTo>
                  <a:cubicBezTo>
                    <a:pt x="556" y="394"/>
                    <a:pt x="553" y="395"/>
                    <a:pt x="550" y="397"/>
                  </a:cubicBezTo>
                  <a:cubicBezTo>
                    <a:pt x="547" y="397"/>
                    <a:pt x="544" y="398"/>
                    <a:pt x="542" y="399"/>
                  </a:cubicBezTo>
                  <a:cubicBezTo>
                    <a:pt x="537" y="400"/>
                    <a:pt x="533" y="401"/>
                    <a:pt x="529" y="403"/>
                  </a:cubicBezTo>
                  <a:cubicBezTo>
                    <a:pt x="528" y="404"/>
                    <a:pt x="527" y="405"/>
                    <a:pt x="526" y="405"/>
                  </a:cubicBezTo>
                  <a:cubicBezTo>
                    <a:pt x="526" y="405"/>
                    <a:pt x="526" y="405"/>
                    <a:pt x="526" y="405"/>
                  </a:cubicBezTo>
                  <a:cubicBezTo>
                    <a:pt x="523" y="407"/>
                    <a:pt x="521" y="408"/>
                    <a:pt x="518" y="408"/>
                  </a:cubicBezTo>
                  <a:cubicBezTo>
                    <a:pt x="516" y="408"/>
                    <a:pt x="514" y="407"/>
                    <a:pt x="511" y="406"/>
                  </a:cubicBezTo>
                  <a:cubicBezTo>
                    <a:pt x="508" y="405"/>
                    <a:pt x="506" y="403"/>
                    <a:pt x="504" y="401"/>
                  </a:cubicBezTo>
                  <a:cubicBezTo>
                    <a:pt x="500" y="398"/>
                    <a:pt x="496" y="395"/>
                    <a:pt x="49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87" y="395"/>
                    <a:pt x="481" y="397"/>
                    <a:pt x="476" y="398"/>
                  </a:cubicBezTo>
                  <a:cubicBezTo>
                    <a:pt x="473" y="398"/>
                    <a:pt x="470" y="399"/>
                    <a:pt x="468" y="399"/>
                  </a:cubicBezTo>
                  <a:cubicBezTo>
                    <a:pt x="466" y="400"/>
                    <a:pt x="464" y="400"/>
                    <a:pt x="462" y="400"/>
                  </a:cubicBezTo>
                  <a:cubicBezTo>
                    <a:pt x="451" y="400"/>
                    <a:pt x="447" y="394"/>
                    <a:pt x="441" y="386"/>
                  </a:cubicBezTo>
                  <a:cubicBezTo>
                    <a:pt x="440" y="385"/>
                    <a:pt x="440" y="385"/>
                    <a:pt x="440" y="385"/>
                  </a:cubicBezTo>
                  <a:cubicBezTo>
                    <a:pt x="439" y="383"/>
                    <a:pt x="438" y="382"/>
                    <a:pt x="436" y="380"/>
                  </a:cubicBezTo>
                  <a:cubicBezTo>
                    <a:pt x="434" y="377"/>
                    <a:pt x="432" y="375"/>
                    <a:pt x="430" y="373"/>
                  </a:cubicBezTo>
                  <a:cubicBezTo>
                    <a:pt x="427" y="371"/>
                    <a:pt x="425" y="369"/>
                    <a:pt x="423" y="366"/>
                  </a:cubicBezTo>
                  <a:cubicBezTo>
                    <a:pt x="422" y="365"/>
                    <a:pt x="421" y="364"/>
                    <a:pt x="420" y="363"/>
                  </a:cubicBezTo>
                  <a:cubicBezTo>
                    <a:pt x="415" y="355"/>
                    <a:pt x="411" y="351"/>
                    <a:pt x="410" y="340"/>
                  </a:cubicBezTo>
                  <a:cubicBezTo>
                    <a:pt x="410" y="336"/>
                    <a:pt x="410" y="332"/>
                    <a:pt x="409" y="328"/>
                  </a:cubicBezTo>
                  <a:cubicBezTo>
                    <a:pt x="409" y="327"/>
                    <a:pt x="408" y="325"/>
                    <a:pt x="408" y="324"/>
                  </a:cubicBezTo>
                  <a:cubicBezTo>
                    <a:pt x="401" y="278"/>
                    <a:pt x="395" y="232"/>
                    <a:pt x="390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5"/>
                    <a:pt x="384" y="195"/>
                    <a:pt x="384" y="196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84" y="198"/>
                    <a:pt x="383" y="200"/>
                    <a:pt x="383" y="201"/>
                  </a:cubicBezTo>
                  <a:cubicBezTo>
                    <a:pt x="382" y="200"/>
                    <a:pt x="382" y="200"/>
                    <a:pt x="381" y="199"/>
                  </a:cubicBezTo>
                  <a:cubicBezTo>
                    <a:pt x="380" y="199"/>
                    <a:pt x="380" y="198"/>
                    <a:pt x="380" y="198"/>
                  </a:cubicBezTo>
                  <a:cubicBezTo>
                    <a:pt x="377" y="196"/>
                    <a:pt x="374" y="195"/>
                    <a:pt x="371" y="195"/>
                  </a:cubicBezTo>
                  <a:cubicBezTo>
                    <a:pt x="369" y="195"/>
                    <a:pt x="368" y="195"/>
                    <a:pt x="366" y="196"/>
                  </a:cubicBezTo>
                  <a:cubicBezTo>
                    <a:pt x="366" y="195"/>
                    <a:pt x="366" y="195"/>
                    <a:pt x="366" y="195"/>
                  </a:cubicBezTo>
                  <a:cubicBezTo>
                    <a:pt x="367" y="192"/>
                    <a:pt x="367" y="189"/>
                    <a:pt x="364" y="185"/>
                  </a:cubicBezTo>
                  <a:cubicBezTo>
                    <a:pt x="362" y="181"/>
                    <a:pt x="358" y="178"/>
                    <a:pt x="354" y="176"/>
                  </a:cubicBezTo>
                  <a:cubicBezTo>
                    <a:pt x="350" y="173"/>
                    <a:pt x="345" y="170"/>
                    <a:pt x="341" y="168"/>
                  </a:cubicBezTo>
                  <a:cubicBezTo>
                    <a:pt x="340" y="167"/>
                    <a:pt x="340" y="167"/>
                    <a:pt x="340" y="167"/>
                  </a:cubicBezTo>
                  <a:cubicBezTo>
                    <a:pt x="339" y="167"/>
                    <a:pt x="338" y="166"/>
                    <a:pt x="337" y="166"/>
                  </a:cubicBezTo>
                  <a:cubicBezTo>
                    <a:pt x="337" y="166"/>
                    <a:pt x="336" y="166"/>
                    <a:pt x="336" y="166"/>
                  </a:cubicBezTo>
                  <a:cubicBezTo>
                    <a:pt x="336" y="166"/>
                    <a:pt x="337" y="165"/>
                    <a:pt x="337" y="165"/>
                  </a:cubicBezTo>
                  <a:cubicBezTo>
                    <a:pt x="339" y="158"/>
                    <a:pt x="332" y="153"/>
                    <a:pt x="327" y="149"/>
                  </a:cubicBezTo>
                  <a:cubicBezTo>
                    <a:pt x="326" y="148"/>
                    <a:pt x="325" y="148"/>
                    <a:pt x="325" y="147"/>
                  </a:cubicBezTo>
                  <a:cubicBezTo>
                    <a:pt x="324" y="146"/>
                    <a:pt x="322" y="145"/>
                    <a:pt x="321" y="144"/>
                  </a:cubicBezTo>
                  <a:cubicBezTo>
                    <a:pt x="320" y="144"/>
                    <a:pt x="320" y="144"/>
                    <a:pt x="320" y="144"/>
                  </a:cubicBezTo>
                  <a:cubicBezTo>
                    <a:pt x="320" y="143"/>
                    <a:pt x="319" y="143"/>
                    <a:pt x="318" y="142"/>
                  </a:cubicBezTo>
                  <a:cubicBezTo>
                    <a:pt x="318" y="142"/>
                    <a:pt x="317" y="142"/>
                    <a:pt x="317" y="141"/>
                  </a:cubicBezTo>
                  <a:cubicBezTo>
                    <a:pt x="317" y="141"/>
                    <a:pt x="317" y="140"/>
                    <a:pt x="316" y="140"/>
                  </a:cubicBezTo>
                  <a:cubicBezTo>
                    <a:pt x="316" y="138"/>
                    <a:pt x="316" y="138"/>
                    <a:pt x="316" y="138"/>
                  </a:cubicBezTo>
                  <a:cubicBezTo>
                    <a:pt x="316" y="136"/>
                    <a:pt x="316" y="135"/>
                    <a:pt x="316" y="133"/>
                  </a:cubicBezTo>
                  <a:cubicBezTo>
                    <a:pt x="316" y="133"/>
                    <a:pt x="316" y="133"/>
                    <a:pt x="316" y="132"/>
                  </a:cubicBezTo>
                  <a:cubicBezTo>
                    <a:pt x="316" y="131"/>
                    <a:pt x="317" y="131"/>
                    <a:pt x="317" y="130"/>
                  </a:cubicBezTo>
                  <a:cubicBezTo>
                    <a:pt x="318" y="127"/>
                    <a:pt x="318" y="123"/>
                    <a:pt x="317" y="120"/>
                  </a:cubicBezTo>
                  <a:cubicBezTo>
                    <a:pt x="317" y="120"/>
                    <a:pt x="316" y="119"/>
                    <a:pt x="316" y="119"/>
                  </a:cubicBezTo>
                  <a:cubicBezTo>
                    <a:pt x="316" y="118"/>
                    <a:pt x="316" y="118"/>
                    <a:pt x="316" y="118"/>
                  </a:cubicBezTo>
                  <a:cubicBezTo>
                    <a:pt x="315" y="117"/>
                    <a:pt x="315" y="116"/>
                    <a:pt x="315" y="11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113"/>
                    <a:pt x="315" y="111"/>
                    <a:pt x="315" y="109"/>
                  </a:cubicBezTo>
                  <a:cubicBezTo>
                    <a:pt x="315" y="108"/>
                    <a:pt x="315" y="106"/>
                    <a:pt x="315" y="104"/>
                  </a:cubicBezTo>
                  <a:cubicBezTo>
                    <a:pt x="315" y="102"/>
                    <a:pt x="315" y="100"/>
                    <a:pt x="314" y="98"/>
                  </a:cubicBezTo>
                  <a:cubicBezTo>
                    <a:pt x="313" y="96"/>
                    <a:pt x="311" y="95"/>
                    <a:pt x="310" y="95"/>
                  </a:cubicBezTo>
                  <a:cubicBezTo>
                    <a:pt x="309" y="95"/>
                    <a:pt x="309" y="95"/>
                    <a:pt x="309" y="95"/>
                  </a:cubicBezTo>
                  <a:cubicBezTo>
                    <a:pt x="307" y="94"/>
                    <a:pt x="307" y="89"/>
                    <a:pt x="307" y="87"/>
                  </a:cubicBezTo>
                  <a:cubicBezTo>
                    <a:pt x="307" y="85"/>
                    <a:pt x="307" y="84"/>
                    <a:pt x="307" y="84"/>
                  </a:cubicBezTo>
                  <a:cubicBezTo>
                    <a:pt x="307" y="82"/>
                    <a:pt x="308" y="79"/>
                    <a:pt x="308" y="77"/>
                  </a:cubicBezTo>
                  <a:cubicBezTo>
                    <a:pt x="309" y="76"/>
                    <a:pt x="309" y="74"/>
                    <a:pt x="309" y="73"/>
                  </a:cubicBezTo>
                  <a:cubicBezTo>
                    <a:pt x="310" y="70"/>
                    <a:pt x="309" y="68"/>
                    <a:pt x="309" y="67"/>
                  </a:cubicBezTo>
                  <a:cubicBezTo>
                    <a:pt x="308" y="66"/>
                    <a:pt x="308" y="65"/>
                    <a:pt x="308" y="64"/>
                  </a:cubicBezTo>
                  <a:cubicBezTo>
                    <a:pt x="308" y="64"/>
                    <a:pt x="308" y="64"/>
                    <a:pt x="308" y="64"/>
                  </a:cubicBezTo>
                  <a:cubicBezTo>
                    <a:pt x="308" y="62"/>
                    <a:pt x="307" y="59"/>
                    <a:pt x="305" y="57"/>
                  </a:cubicBezTo>
                  <a:cubicBezTo>
                    <a:pt x="302" y="55"/>
                    <a:pt x="299" y="54"/>
                    <a:pt x="296" y="54"/>
                  </a:cubicBezTo>
                  <a:cubicBezTo>
                    <a:pt x="295" y="54"/>
                    <a:pt x="294" y="54"/>
                    <a:pt x="292" y="55"/>
                  </a:cubicBezTo>
                  <a:cubicBezTo>
                    <a:pt x="292" y="55"/>
                    <a:pt x="291" y="55"/>
                    <a:pt x="291" y="55"/>
                  </a:cubicBezTo>
                  <a:cubicBezTo>
                    <a:pt x="289" y="55"/>
                    <a:pt x="288" y="55"/>
                    <a:pt x="287" y="54"/>
                  </a:cubicBezTo>
                  <a:cubicBezTo>
                    <a:pt x="286" y="54"/>
                    <a:pt x="286" y="54"/>
                    <a:pt x="285" y="54"/>
                  </a:cubicBezTo>
                  <a:cubicBezTo>
                    <a:pt x="284" y="54"/>
                    <a:pt x="283" y="54"/>
                    <a:pt x="282" y="54"/>
                  </a:cubicBezTo>
                  <a:cubicBezTo>
                    <a:pt x="281" y="54"/>
                    <a:pt x="280" y="54"/>
                    <a:pt x="279" y="54"/>
                  </a:cubicBezTo>
                  <a:cubicBezTo>
                    <a:pt x="278" y="54"/>
                    <a:pt x="276" y="54"/>
                    <a:pt x="276" y="54"/>
                  </a:cubicBezTo>
                  <a:cubicBezTo>
                    <a:pt x="275" y="54"/>
                    <a:pt x="275" y="54"/>
                    <a:pt x="275" y="53"/>
                  </a:cubicBezTo>
                  <a:cubicBezTo>
                    <a:pt x="274" y="53"/>
                    <a:pt x="273" y="52"/>
                    <a:pt x="272" y="52"/>
                  </a:cubicBezTo>
                  <a:cubicBezTo>
                    <a:pt x="271" y="51"/>
                    <a:pt x="270" y="51"/>
                    <a:pt x="269" y="51"/>
                  </a:cubicBezTo>
                  <a:cubicBezTo>
                    <a:pt x="267" y="51"/>
                    <a:pt x="266" y="51"/>
                    <a:pt x="265" y="52"/>
                  </a:cubicBezTo>
                  <a:cubicBezTo>
                    <a:pt x="262" y="52"/>
                    <a:pt x="259" y="53"/>
                    <a:pt x="256" y="54"/>
                  </a:cubicBezTo>
                  <a:cubicBezTo>
                    <a:pt x="254" y="55"/>
                    <a:pt x="252" y="55"/>
                    <a:pt x="250" y="56"/>
                  </a:cubicBezTo>
                  <a:cubicBezTo>
                    <a:pt x="249" y="56"/>
                    <a:pt x="247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45" y="55"/>
                    <a:pt x="244" y="54"/>
                    <a:pt x="243" y="53"/>
                  </a:cubicBezTo>
                  <a:cubicBezTo>
                    <a:pt x="242" y="53"/>
                    <a:pt x="241" y="52"/>
                    <a:pt x="239" y="52"/>
                  </a:cubicBezTo>
                  <a:cubicBezTo>
                    <a:pt x="239" y="51"/>
                    <a:pt x="239" y="51"/>
                    <a:pt x="238" y="51"/>
                  </a:cubicBezTo>
                  <a:cubicBezTo>
                    <a:pt x="238" y="51"/>
                    <a:pt x="238" y="51"/>
                    <a:pt x="237" y="51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7" y="50"/>
                    <a:pt x="237" y="48"/>
                    <a:pt x="235" y="46"/>
                  </a:cubicBezTo>
                  <a:cubicBezTo>
                    <a:pt x="233" y="45"/>
                    <a:pt x="230" y="43"/>
                    <a:pt x="227" y="42"/>
                  </a:cubicBezTo>
                  <a:cubicBezTo>
                    <a:pt x="227" y="42"/>
                    <a:pt x="226" y="42"/>
                    <a:pt x="226" y="42"/>
                  </a:cubicBezTo>
                  <a:cubicBezTo>
                    <a:pt x="225" y="41"/>
                    <a:pt x="225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3" y="40"/>
                    <a:pt x="222" y="39"/>
                    <a:pt x="221" y="39"/>
                  </a:cubicBezTo>
                  <a:cubicBezTo>
                    <a:pt x="217" y="38"/>
                    <a:pt x="213" y="37"/>
                    <a:pt x="209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5" y="34"/>
                    <a:pt x="204" y="33"/>
                    <a:pt x="201" y="32"/>
                  </a:cubicBezTo>
                  <a:cubicBezTo>
                    <a:pt x="200" y="31"/>
                    <a:pt x="199" y="31"/>
                    <a:pt x="198" y="31"/>
                  </a:cubicBezTo>
                  <a:cubicBezTo>
                    <a:pt x="197" y="31"/>
                    <a:pt x="196" y="31"/>
                    <a:pt x="196" y="31"/>
                  </a:cubicBezTo>
                  <a:cubicBezTo>
                    <a:pt x="195" y="31"/>
                    <a:pt x="194" y="31"/>
                    <a:pt x="193" y="30"/>
                  </a:cubicBezTo>
                  <a:cubicBezTo>
                    <a:pt x="192" y="30"/>
                    <a:pt x="192" y="29"/>
                    <a:pt x="191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0" y="28"/>
                    <a:pt x="187" y="27"/>
                    <a:pt x="187" y="26"/>
                  </a:cubicBezTo>
                  <a:cubicBezTo>
                    <a:pt x="186" y="24"/>
                    <a:pt x="185" y="22"/>
                    <a:pt x="184" y="19"/>
                  </a:cubicBezTo>
                  <a:cubicBezTo>
                    <a:pt x="182" y="17"/>
                    <a:pt x="180" y="15"/>
                    <a:pt x="177" y="13"/>
                  </a:cubicBezTo>
                  <a:cubicBezTo>
                    <a:pt x="177" y="13"/>
                    <a:pt x="176" y="12"/>
                    <a:pt x="175" y="12"/>
                  </a:cubicBezTo>
                  <a:cubicBezTo>
                    <a:pt x="174" y="12"/>
                    <a:pt x="173" y="11"/>
                    <a:pt x="172" y="11"/>
                  </a:cubicBezTo>
                  <a:cubicBezTo>
                    <a:pt x="172" y="10"/>
                    <a:pt x="171" y="9"/>
                    <a:pt x="170" y="8"/>
                  </a:cubicBezTo>
                  <a:cubicBezTo>
                    <a:pt x="169" y="7"/>
                    <a:pt x="167" y="6"/>
                    <a:pt x="166" y="5"/>
                  </a:cubicBezTo>
                  <a:cubicBezTo>
                    <a:pt x="165" y="4"/>
                    <a:pt x="163" y="2"/>
                    <a:pt x="161" y="1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7" y="23"/>
                    <a:pt x="37" y="133"/>
                    <a:pt x="12" y="151"/>
                  </a:cubicBezTo>
                  <a:cubicBezTo>
                    <a:pt x="11" y="152"/>
                    <a:pt x="11" y="152"/>
                    <a:pt x="11" y="152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4" y="289"/>
                    <a:pt x="4" y="289"/>
                    <a:pt x="5" y="289"/>
                  </a:cubicBezTo>
                  <a:cubicBezTo>
                    <a:pt x="5" y="289"/>
                    <a:pt x="6" y="289"/>
                    <a:pt x="6" y="292"/>
                  </a:cubicBezTo>
                  <a:cubicBezTo>
                    <a:pt x="6" y="292"/>
                    <a:pt x="6" y="293"/>
                    <a:pt x="6" y="293"/>
                  </a:cubicBezTo>
                  <a:cubicBezTo>
                    <a:pt x="6" y="295"/>
                    <a:pt x="6" y="296"/>
                    <a:pt x="6" y="297"/>
                  </a:cubicBezTo>
                  <a:cubicBezTo>
                    <a:pt x="7" y="298"/>
                    <a:pt x="7" y="300"/>
                    <a:pt x="7" y="301"/>
                  </a:cubicBezTo>
                  <a:cubicBezTo>
                    <a:pt x="7" y="307"/>
                    <a:pt x="7" y="315"/>
                    <a:pt x="15" y="319"/>
                  </a:cubicBezTo>
                  <a:cubicBezTo>
                    <a:pt x="22" y="322"/>
                    <a:pt x="30" y="324"/>
                    <a:pt x="38" y="324"/>
                  </a:cubicBezTo>
                  <a:cubicBezTo>
                    <a:pt x="38" y="324"/>
                    <a:pt x="39" y="324"/>
                    <a:pt x="40" y="324"/>
                  </a:cubicBezTo>
                  <a:cubicBezTo>
                    <a:pt x="42" y="324"/>
                    <a:pt x="45" y="323"/>
                    <a:pt x="47" y="322"/>
                  </a:cubicBezTo>
                  <a:cubicBezTo>
                    <a:pt x="49" y="321"/>
                    <a:pt x="50" y="320"/>
                    <a:pt x="52" y="320"/>
                  </a:cubicBezTo>
                  <a:cubicBezTo>
                    <a:pt x="53" y="320"/>
                    <a:pt x="54" y="320"/>
                    <a:pt x="54" y="321"/>
                  </a:cubicBezTo>
                  <a:cubicBezTo>
                    <a:pt x="57" y="322"/>
                    <a:pt x="62" y="327"/>
                    <a:pt x="64" y="331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4" y="333"/>
                    <a:pt x="65" y="335"/>
                    <a:pt x="69" y="337"/>
                  </a:cubicBezTo>
                  <a:cubicBezTo>
                    <a:pt x="69" y="337"/>
                    <a:pt x="70" y="337"/>
                    <a:pt x="70" y="337"/>
                  </a:cubicBezTo>
                  <a:cubicBezTo>
                    <a:pt x="72" y="337"/>
                    <a:pt x="73" y="337"/>
                    <a:pt x="74" y="336"/>
                  </a:cubicBezTo>
                  <a:cubicBezTo>
                    <a:pt x="75" y="336"/>
                    <a:pt x="76" y="335"/>
                    <a:pt x="77" y="335"/>
                  </a:cubicBezTo>
                  <a:cubicBezTo>
                    <a:pt x="78" y="336"/>
                    <a:pt x="80" y="337"/>
                    <a:pt x="82" y="340"/>
                  </a:cubicBezTo>
                  <a:cubicBezTo>
                    <a:pt x="83" y="342"/>
                    <a:pt x="85" y="344"/>
                    <a:pt x="87" y="346"/>
                  </a:cubicBezTo>
                  <a:cubicBezTo>
                    <a:pt x="89" y="347"/>
                    <a:pt x="91" y="348"/>
                    <a:pt x="93" y="348"/>
                  </a:cubicBezTo>
                  <a:cubicBezTo>
                    <a:pt x="98" y="348"/>
                    <a:pt x="101" y="345"/>
                    <a:pt x="104" y="343"/>
                  </a:cubicBezTo>
                  <a:cubicBezTo>
                    <a:pt x="107" y="342"/>
                    <a:pt x="108" y="341"/>
                    <a:pt x="110" y="341"/>
                  </a:cubicBezTo>
                  <a:cubicBezTo>
                    <a:pt x="111" y="341"/>
                    <a:pt x="113" y="342"/>
                    <a:pt x="115" y="342"/>
                  </a:cubicBezTo>
                  <a:cubicBezTo>
                    <a:pt x="116" y="343"/>
                    <a:pt x="118" y="344"/>
                    <a:pt x="121" y="345"/>
                  </a:cubicBezTo>
                  <a:cubicBezTo>
                    <a:pt x="127" y="348"/>
                    <a:pt x="136" y="352"/>
                    <a:pt x="142" y="352"/>
                  </a:cubicBezTo>
                  <a:cubicBezTo>
                    <a:pt x="148" y="352"/>
                    <a:pt x="150" y="349"/>
                    <a:pt x="152" y="347"/>
                  </a:cubicBezTo>
                  <a:cubicBezTo>
                    <a:pt x="153" y="345"/>
                    <a:pt x="154" y="342"/>
                    <a:pt x="154" y="339"/>
                  </a:cubicBezTo>
                  <a:cubicBezTo>
                    <a:pt x="155" y="336"/>
                    <a:pt x="155" y="334"/>
                    <a:pt x="157" y="333"/>
                  </a:cubicBezTo>
                  <a:cubicBezTo>
                    <a:pt x="158" y="333"/>
                    <a:pt x="159" y="332"/>
                    <a:pt x="160" y="332"/>
                  </a:cubicBezTo>
                  <a:cubicBezTo>
                    <a:pt x="161" y="331"/>
                    <a:pt x="163" y="330"/>
                    <a:pt x="165" y="329"/>
                  </a:cubicBezTo>
                  <a:cubicBezTo>
                    <a:pt x="166" y="328"/>
                    <a:pt x="166" y="328"/>
                    <a:pt x="166" y="328"/>
                  </a:cubicBezTo>
                  <a:cubicBezTo>
                    <a:pt x="168" y="326"/>
                    <a:pt x="170" y="324"/>
                    <a:pt x="172" y="322"/>
                  </a:cubicBezTo>
                  <a:cubicBezTo>
                    <a:pt x="173" y="321"/>
                    <a:pt x="173" y="319"/>
                    <a:pt x="174" y="318"/>
                  </a:cubicBezTo>
                  <a:cubicBezTo>
                    <a:pt x="177" y="313"/>
                    <a:pt x="179" y="310"/>
                    <a:pt x="182" y="310"/>
                  </a:cubicBezTo>
                  <a:cubicBezTo>
                    <a:pt x="183" y="310"/>
                    <a:pt x="184" y="311"/>
                    <a:pt x="186" y="311"/>
                  </a:cubicBezTo>
                  <a:cubicBezTo>
                    <a:pt x="187" y="312"/>
                    <a:pt x="188" y="313"/>
                    <a:pt x="189" y="313"/>
                  </a:cubicBezTo>
                  <a:cubicBezTo>
                    <a:pt x="193" y="314"/>
                    <a:pt x="197" y="315"/>
                    <a:pt x="201" y="316"/>
                  </a:cubicBezTo>
                  <a:cubicBezTo>
                    <a:pt x="202" y="316"/>
                    <a:pt x="202" y="316"/>
                    <a:pt x="202" y="316"/>
                  </a:cubicBezTo>
                  <a:cubicBezTo>
                    <a:pt x="204" y="316"/>
                    <a:pt x="206" y="316"/>
                    <a:pt x="208" y="316"/>
                  </a:cubicBezTo>
                  <a:cubicBezTo>
                    <a:pt x="209" y="316"/>
                    <a:pt x="210" y="316"/>
                    <a:pt x="212" y="316"/>
                  </a:cubicBezTo>
                  <a:cubicBezTo>
                    <a:pt x="213" y="316"/>
                    <a:pt x="214" y="316"/>
                    <a:pt x="215" y="316"/>
                  </a:cubicBezTo>
                  <a:cubicBezTo>
                    <a:pt x="216" y="316"/>
                    <a:pt x="218" y="316"/>
                    <a:pt x="219" y="316"/>
                  </a:cubicBezTo>
                  <a:cubicBezTo>
                    <a:pt x="223" y="317"/>
                    <a:pt x="224" y="319"/>
                    <a:pt x="227" y="325"/>
                  </a:cubicBezTo>
                  <a:cubicBezTo>
                    <a:pt x="227" y="325"/>
                    <a:pt x="227" y="325"/>
                    <a:pt x="227" y="325"/>
                  </a:cubicBezTo>
                  <a:cubicBezTo>
                    <a:pt x="227" y="326"/>
                    <a:pt x="227" y="327"/>
                    <a:pt x="227" y="328"/>
                  </a:cubicBezTo>
                  <a:cubicBezTo>
                    <a:pt x="228" y="329"/>
                    <a:pt x="228" y="330"/>
                    <a:pt x="228" y="332"/>
                  </a:cubicBezTo>
                  <a:cubicBezTo>
                    <a:pt x="229" y="333"/>
                    <a:pt x="230" y="334"/>
                    <a:pt x="231" y="336"/>
                  </a:cubicBezTo>
                  <a:cubicBezTo>
                    <a:pt x="231" y="336"/>
                    <a:pt x="232" y="337"/>
                    <a:pt x="232" y="337"/>
                  </a:cubicBezTo>
                  <a:cubicBezTo>
                    <a:pt x="235" y="341"/>
                    <a:pt x="238" y="346"/>
                    <a:pt x="243" y="348"/>
                  </a:cubicBezTo>
                  <a:cubicBezTo>
                    <a:pt x="245" y="349"/>
                    <a:pt x="247" y="349"/>
                    <a:pt x="250" y="349"/>
                  </a:cubicBezTo>
                  <a:cubicBezTo>
                    <a:pt x="252" y="349"/>
                    <a:pt x="254" y="349"/>
                    <a:pt x="257" y="348"/>
                  </a:cubicBezTo>
                  <a:cubicBezTo>
                    <a:pt x="258" y="348"/>
                    <a:pt x="258" y="348"/>
                    <a:pt x="259" y="347"/>
                  </a:cubicBezTo>
                  <a:cubicBezTo>
                    <a:pt x="261" y="346"/>
                    <a:pt x="264" y="345"/>
                    <a:pt x="265" y="345"/>
                  </a:cubicBezTo>
                  <a:cubicBezTo>
                    <a:pt x="265" y="345"/>
                    <a:pt x="266" y="345"/>
                    <a:pt x="266" y="346"/>
                  </a:cubicBezTo>
                  <a:cubicBezTo>
                    <a:pt x="266" y="346"/>
                    <a:pt x="266" y="346"/>
                    <a:pt x="266" y="346"/>
                  </a:cubicBezTo>
                  <a:cubicBezTo>
                    <a:pt x="265" y="347"/>
                    <a:pt x="265" y="347"/>
                    <a:pt x="265" y="348"/>
                  </a:cubicBezTo>
                  <a:cubicBezTo>
                    <a:pt x="263" y="353"/>
                    <a:pt x="264" y="358"/>
                    <a:pt x="266" y="363"/>
                  </a:cubicBezTo>
                  <a:cubicBezTo>
                    <a:pt x="267" y="366"/>
                    <a:pt x="270" y="367"/>
                    <a:pt x="272" y="368"/>
                  </a:cubicBezTo>
                  <a:cubicBezTo>
                    <a:pt x="274" y="369"/>
                    <a:pt x="275" y="369"/>
                    <a:pt x="275" y="370"/>
                  </a:cubicBezTo>
                  <a:cubicBezTo>
                    <a:pt x="275" y="371"/>
                    <a:pt x="275" y="371"/>
                    <a:pt x="274" y="373"/>
                  </a:cubicBezTo>
                  <a:cubicBezTo>
                    <a:pt x="272" y="375"/>
                    <a:pt x="270" y="378"/>
                    <a:pt x="272" y="382"/>
                  </a:cubicBezTo>
                  <a:cubicBezTo>
                    <a:pt x="273" y="386"/>
                    <a:pt x="277" y="386"/>
                    <a:pt x="279" y="387"/>
                  </a:cubicBezTo>
                  <a:cubicBezTo>
                    <a:pt x="280" y="387"/>
                    <a:pt x="282" y="387"/>
                    <a:pt x="282" y="387"/>
                  </a:cubicBezTo>
                  <a:cubicBezTo>
                    <a:pt x="282" y="387"/>
                    <a:pt x="282" y="388"/>
                    <a:pt x="282" y="389"/>
                  </a:cubicBezTo>
                  <a:cubicBezTo>
                    <a:pt x="282" y="390"/>
                    <a:pt x="281" y="391"/>
                    <a:pt x="281" y="392"/>
                  </a:cubicBezTo>
                  <a:cubicBezTo>
                    <a:pt x="282" y="398"/>
                    <a:pt x="285" y="403"/>
                    <a:pt x="292" y="406"/>
                  </a:cubicBezTo>
                  <a:cubicBezTo>
                    <a:pt x="302" y="410"/>
                    <a:pt x="312" y="411"/>
                    <a:pt x="322" y="413"/>
                  </a:cubicBezTo>
                  <a:cubicBezTo>
                    <a:pt x="325" y="413"/>
                    <a:pt x="325" y="413"/>
                    <a:pt x="325" y="413"/>
                  </a:cubicBezTo>
                  <a:cubicBezTo>
                    <a:pt x="325" y="413"/>
                    <a:pt x="326" y="413"/>
                    <a:pt x="327" y="413"/>
                  </a:cubicBezTo>
                  <a:cubicBezTo>
                    <a:pt x="331" y="413"/>
                    <a:pt x="335" y="412"/>
                    <a:pt x="339" y="411"/>
                  </a:cubicBezTo>
                  <a:cubicBezTo>
                    <a:pt x="342" y="409"/>
                    <a:pt x="345" y="408"/>
                    <a:pt x="348" y="408"/>
                  </a:cubicBezTo>
                  <a:cubicBezTo>
                    <a:pt x="349" y="408"/>
                    <a:pt x="349" y="408"/>
                    <a:pt x="350" y="408"/>
                  </a:cubicBezTo>
                  <a:cubicBezTo>
                    <a:pt x="355" y="409"/>
                    <a:pt x="361" y="411"/>
                    <a:pt x="366" y="413"/>
                  </a:cubicBezTo>
                  <a:cubicBezTo>
                    <a:pt x="372" y="416"/>
                    <a:pt x="378" y="418"/>
                    <a:pt x="385" y="418"/>
                  </a:cubicBezTo>
                  <a:cubicBezTo>
                    <a:pt x="385" y="418"/>
                    <a:pt x="386" y="418"/>
                    <a:pt x="387" y="418"/>
                  </a:cubicBezTo>
                  <a:cubicBezTo>
                    <a:pt x="388" y="418"/>
                    <a:pt x="389" y="417"/>
                    <a:pt x="390" y="417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391" y="417"/>
                    <a:pt x="391" y="417"/>
                    <a:pt x="392" y="417"/>
                  </a:cubicBezTo>
                  <a:cubicBezTo>
                    <a:pt x="392" y="418"/>
                    <a:pt x="393" y="419"/>
                    <a:pt x="393" y="421"/>
                  </a:cubicBezTo>
                  <a:cubicBezTo>
                    <a:pt x="393" y="422"/>
                    <a:pt x="393" y="425"/>
                    <a:pt x="394" y="426"/>
                  </a:cubicBezTo>
                  <a:cubicBezTo>
                    <a:pt x="396" y="428"/>
                    <a:pt x="399" y="433"/>
                    <a:pt x="403" y="435"/>
                  </a:cubicBezTo>
                  <a:cubicBezTo>
                    <a:pt x="405" y="436"/>
                    <a:pt x="406" y="437"/>
                    <a:pt x="408" y="437"/>
                  </a:cubicBezTo>
                  <a:cubicBezTo>
                    <a:pt x="410" y="437"/>
                    <a:pt x="411" y="438"/>
                    <a:pt x="412" y="439"/>
                  </a:cubicBezTo>
                  <a:cubicBezTo>
                    <a:pt x="414" y="441"/>
                    <a:pt x="416" y="445"/>
                    <a:pt x="415" y="448"/>
                  </a:cubicBezTo>
                  <a:cubicBezTo>
                    <a:pt x="415" y="448"/>
                    <a:pt x="415" y="448"/>
                    <a:pt x="415" y="448"/>
                  </a:cubicBezTo>
                  <a:cubicBezTo>
                    <a:pt x="414" y="448"/>
                    <a:pt x="411" y="449"/>
                    <a:pt x="410" y="452"/>
                  </a:cubicBezTo>
                  <a:cubicBezTo>
                    <a:pt x="409" y="455"/>
                    <a:pt x="411" y="457"/>
                    <a:pt x="413" y="458"/>
                  </a:cubicBezTo>
                  <a:cubicBezTo>
                    <a:pt x="413" y="458"/>
                    <a:pt x="413" y="459"/>
                    <a:pt x="413" y="459"/>
                  </a:cubicBezTo>
                  <a:cubicBezTo>
                    <a:pt x="413" y="459"/>
                    <a:pt x="414" y="460"/>
                    <a:pt x="414" y="460"/>
                  </a:cubicBezTo>
                  <a:cubicBezTo>
                    <a:pt x="414" y="460"/>
                    <a:pt x="414" y="461"/>
                    <a:pt x="414" y="461"/>
                  </a:cubicBezTo>
                  <a:cubicBezTo>
                    <a:pt x="414" y="461"/>
                    <a:pt x="414" y="461"/>
                    <a:pt x="414" y="462"/>
                  </a:cubicBezTo>
                  <a:cubicBezTo>
                    <a:pt x="414" y="464"/>
                    <a:pt x="414" y="464"/>
                    <a:pt x="413" y="464"/>
                  </a:cubicBezTo>
                  <a:cubicBezTo>
                    <a:pt x="412" y="464"/>
                    <a:pt x="409" y="462"/>
                    <a:pt x="407" y="461"/>
                  </a:cubicBezTo>
                  <a:cubicBezTo>
                    <a:pt x="404" y="460"/>
                    <a:pt x="401" y="458"/>
                    <a:pt x="398" y="458"/>
                  </a:cubicBezTo>
                  <a:cubicBezTo>
                    <a:pt x="396" y="458"/>
                    <a:pt x="396" y="458"/>
                    <a:pt x="396" y="458"/>
                  </a:cubicBezTo>
                  <a:cubicBezTo>
                    <a:pt x="394" y="458"/>
                    <a:pt x="393" y="458"/>
                    <a:pt x="393" y="457"/>
                  </a:cubicBezTo>
                  <a:cubicBezTo>
                    <a:pt x="392" y="456"/>
                    <a:pt x="391" y="455"/>
                    <a:pt x="391" y="454"/>
                  </a:cubicBezTo>
                  <a:cubicBezTo>
                    <a:pt x="390" y="452"/>
                    <a:pt x="388" y="450"/>
                    <a:pt x="386" y="448"/>
                  </a:cubicBezTo>
                  <a:cubicBezTo>
                    <a:pt x="385" y="448"/>
                    <a:pt x="385" y="447"/>
                    <a:pt x="384" y="447"/>
                  </a:cubicBezTo>
                  <a:cubicBezTo>
                    <a:pt x="383" y="446"/>
                    <a:pt x="383" y="446"/>
                    <a:pt x="383" y="445"/>
                  </a:cubicBezTo>
                  <a:cubicBezTo>
                    <a:pt x="382" y="445"/>
                    <a:pt x="382" y="445"/>
                    <a:pt x="382" y="444"/>
                  </a:cubicBezTo>
                  <a:cubicBezTo>
                    <a:pt x="382" y="443"/>
                    <a:pt x="382" y="442"/>
                    <a:pt x="381" y="440"/>
                  </a:cubicBezTo>
                  <a:cubicBezTo>
                    <a:pt x="380" y="438"/>
                    <a:pt x="377" y="437"/>
                    <a:pt x="374" y="437"/>
                  </a:cubicBezTo>
                  <a:cubicBezTo>
                    <a:pt x="371" y="437"/>
                    <a:pt x="367" y="438"/>
                    <a:pt x="365" y="441"/>
                  </a:cubicBezTo>
                  <a:cubicBezTo>
                    <a:pt x="364" y="443"/>
                    <a:pt x="364" y="445"/>
                    <a:pt x="364" y="447"/>
                  </a:cubicBezTo>
                  <a:cubicBezTo>
                    <a:pt x="365" y="450"/>
                    <a:pt x="368" y="451"/>
                    <a:pt x="370" y="452"/>
                  </a:cubicBezTo>
                  <a:cubicBezTo>
                    <a:pt x="371" y="453"/>
                    <a:pt x="372" y="454"/>
                    <a:pt x="372" y="454"/>
                  </a:cubicBezTo>
                  <a:cubicBezTo>
                    <a:pt x="375" y="457"/>
                    <a:pt x="380" y="464"/>
                    <a:pt x="376" y="468"/>
                  </a:cubicBezTo>
                  <a:cubicBezTo>
                    <a:pt x="376" y="469"/>
                    <a:pt x="375" y="470"/>
                    <a:pt x="374" y="471"/>
                  </a:cubicBezTo>
                  <a:cubicBezTo>
                    <a:pt x="371" y="473"/>
                    <a:pt x="368" y="475"/>
                    <a:pt x="368" y="479"/>
                  </a:cubicBezTo>
                  <a:cubicBezTo>
                    <a:pt x="367" y="481"/>
                    <a:pt x="368" y="483"/>
                    <a:pt x="368" y="485"/>
                  </a:cubicBezTo>
                  <a:cubicBezTo>
                    <a:pt x="368" y="485"/>
                    <a:pt x="369" y="486"/>
                    <a:pt x="369" y="486"/>
                  </a:cubicBezTo>
                  <a:cubicBezTo>
                    <a:pt x="369" y="488"/>
                    <a:pt x="369" y="490"/>
                    <a:pt x="370" y="491"/>
                  </a:cubicBezTo>
                  <a:cubicBezTo>
                    <a:pt x="370" y="492"/>
                    <a:pt x="370" y="494"/>
                    <a:pt x="370" y="495"/>
                  </a:cubicBezTo>
                  <a:cubicBezTo>
                    <a:pt x="371" y="498"/>
                    <a:pt x="371" y="502"/>
                    <a:pt x="371" y="506"/>
                  </a:cubicBezTo>
                  <a:cubicBezTo>
                    <a:pt x="371" y="508"/>
                    <a:pt x="371" y="508"/>
                    <a:pt x="371" y="508"/>
                  </a:cubicBezTo>
                  <a:cubicBezTo>
                    <a:pt x="372" y="513"/>
                    <a:pt x="370" y="519"/>
                    <a:pt x="367" y="524"/>
                  </a:cubicBezTo>
                  <a:cubicBezTo>
                    <a:pt x="366" y="525"/>
                    <a:pt x="365" y="528"/>
                    <a:pt x="364" y="529"/>
                  </a:cubicBezTo>
                  <a:cubicBezTo>
                    <a:pt x="362" y="529"/>
                    <a:pt x="361" y="530"/>
                    <a:pt x="360" y="530"/>
                  </a:cubicBezTo>
                  <a:cubicBezTo>
                    <a:pt x="357" y="531"/>
                    <a:pt x="354" y="532"/>
                    <a:pt x="351" y="536"/>
                  </a:cubicBezTo>
                  <a:cubicBezTo>
                    <a:pt x="349" y="540"/>
                    <a:pt x="345" y="548"/>
                    <a:pt x="349" y="553"/>
                  </a:cubicBezTo>
                  <a:cubicBezTo>
                    <a:pt x="351" y="554"/>
                    <a:pt x="352" y="555"/>
                    <a:pt x="354" y="555"/>
                  </a:cubicBezTo>
                  <a:cubicBezTo>
                    <a:pt x="356" y="555"/>
                    <a:pt x="358" y="554"/>
                    <a:pt x="360" y="553"/>
                  </a:cubicBezTo>
                  <a:cubicBezTo>
                    <a:pt x="361" y="552"/>
                    <a:pt x="363" y="551"/>
                    <a:pt x="363" y="551"/>
                  </a:cubicBezTo>
                  <a:cubicBezTo>
                    <a:pt x="363" y="551"/>
                    <a:pt x="363" y="551"/>
                    <a:pt x="363" y="551"/>
                  </a:cubicBezTo>
                  <a:cubicBezTo>
                    <a:pt x="363" y="554"/>
                    <a:pt x="356" y="560"/>
                    <a:pt x="354" y="561"/>
                  </a:cubicBezTo>
                  <a:cubicBezTo>
                    <a:pt x="353" y="561"/>
                    <a:pt x="352" y="561"/>
                    <a:pt x="351" y="561"/>
                  </a:cubicBezTo>
                  <a:cubicBezTo>
                    <a:pt x="349" y="562"/>
                    <a:pt x="346" y="562"/>
                    <a:pt x="344" y="564"/>
                  </a:cubicBezTo>
                  <a:cubicBezTo>
                    <a:pt x="340" y="567"/>
                    <a:pt x="338" y="573"/>
                    <a:pt x="340" y="577"/>
                  </a:cubicBezTo>
                  <a:cubicBezTo>
                    <a:pt x="341" y="580"/>
                    <a:pt x="343" y="581"/>
                    <a:pt x="347" y="581"/>
                  </a:cubicBezTo>
                  <a:cubicBezTo>
                    <a:pt x="348" y="581"/>
                    <a:pt x="349" y="581"/>
                    <a:pt x="350" y="581"/>
                  </a:cubicBezTo>
                  <a:cubicBezTo>
                    <a:pt x="357" y="579"/>
                    <a:pt x="366" y="574"/>
                    <a:pt x="373" y="568"/>
                  </a:cubicBezTo>
                  <a:cubicBezTo>
                    <a:pt x="374" y="566"/>
                    <a:pt x="376" y="564"/>
                    <a:pt x="378" y="563"/>
                  </a:cubicBezTo>
                  <a:cubicBezTo>
                    <a:pt x="381" y="560"/>
                    <a:pt x="383" y="557"/>
                    <a:pt x="386" y="555"/>
                  </a:cubicBezTo>
                  <a:cubicBezTo>
                    <a:pt x="387" y="553"/>
                    <a:pt x="389" y="552"/>
                    <a:pt x="390" y="550"/>
                  </a:cubicBezTo>
                  <a:cubicBezTo>
                    <a:pt x="393" y="547"/>
                    <a:pt x="395" y="545"/>
                    <a:pt x="399" y="544"/>
                  </a:cubicBezTo>
                  <a:cubicBezTo>
                    <a:pt x="399" y="543"/>
                    <a:pt x="400" y="543"/>
                    <a:pt x="401" y="543"/>
                  </a:cubicBezTo>
                  <a:cubicBezTo>
                    <a:pt x="402" y="543"/>
                    <a:pt x="403" y="544"/>
                    <a:pt x="405" y="545"/>
                  </a:cubicBezTo>
                  <a:cubicBezTo>
                    <a:pt x="406" y="546"/>
                    <a:pt x="407" y="547"/>
                    <a:pt x="409" y="547"/>
                  </a:cubicBezTo>
                  <a:cubicBezTo>
                    <a:pt x="410" y="548"/>
                    <a:pt x="411" y="548"/>
                    <a:pt x="412" y="548"/>
                  </a:cubicBezTo>
                  <a:cubicBezTo>
                    <a:pt x="416" y="548"/>
                    <a:pt x="419" y="545"/>
                    <a:pt x="421" y="543"/>
                  </a:cubicBezTo>
                  <a:cubicBezTo>
                    <a:pt x="422" y="542"/>
                    <a:pt x="423" y="541"/>
                    <a:pt x="423" y="541"/>
                  </a:cubicBezTo>
                  <a:cubicBezTo>
                    <a:pt x="425" y="539"/>
                    <a:pt x="428" y="538"/>
                    <a:pt x="431" y="538"/>
                  </a:cubicBezTo>
                  <a:cubicBezTo>
                    <a:pt x="433" y="537"/>
                    <a:pt x="436" y="536"/>
                    <a:pt x="439" y="535"/>
                  </a:cubicBezTo>
                  <a:cubicBezTo>
                    <a:pt x="440" y="534"/>
                    <a:pt x="442" y="533"/>
                    <a:pt x="444" y="533"/>
                  </a:cubicBezTo>
                  <a:cubicBezTo>
                    <a:pt x="448" y="531"/>
                    <a:pt x="453" y="530"/>
                    <a:pt x="456" y="526"/>
                  </a:cubicBezTo>
                  <a:cubicBezTo>
                    <a:pt x="457" y="524"/>
                    <a:pt x="458" y="523"/>
                    <a:pt x="458" y="522"/>
                  </a:cubicBezTo>
                  <a:cubicBezTo>
                    <a:pt x="458" y="522"/>
                    <a:pt x="458" y="521"/>
                    <a:pt x="458" y="521"/>
                  </a:cubicBezTo>
                  <a:cubicBezTo>
                    <a:pt x="458" y="518"/>
                    <a:pt x="459" y="515"/>
                    <a:pt x="457" y="512"/>
                  </a:cubicBezTo>
                  <a:cubicBezTo>
                    <a:pt x="456" y="511"/>
                    <a:pt x="454" y="510"/>
                    <a:pt x="452" y="510"/>
                  </a:cubicBezTo>
                  <a:cubicBezTo>
                    <a:pt x="450" y="510"/>
                    <a:pt x="448" y="510"/>
                    <a:pt x="446" y="511"/>
                  </a:cubicBezTo>
                  <a:cubicBezTo>
                    <a:pt x="444" y="511"/>
                    <a:pt x="442" y="511"/>
                    <a:pt x="440" y="511"/>
                  </a:cubicBezTo>
                  <a:cubicBezTo>
                    <a:pt x="438" y="511"/>
                    <a:pt x="437" y="511"/>
                    <a:pt x="437" y="510"/>
                  </a:cubicBezTo>
                  <a:cubicBezTo>
                    <a:pt x="435" y="508"/>
                    <a:pt x="437" y="506"/>
                    <a:pt x="441" y="502"/>
                  </a:cubicBezTo>
                  <a:cubicBezTo>
                    <a:pt x="442" y="501"/>
                    <a:pt x="442" y="500"/>
                    <a:pt x="443" y="500"/>
                  </a:cubicBezTo>
                  <a:cubicBezTo>
                    <a:pt x="450" y="492"/>
                    <a:pt x="455" y="488"/>
                    <a:pt x="464" y="485"/>
                  </a:cubicBezTo>
                  <a:cubicBezTo>
                    <a:pt x="466" y="484"/>
                    <a:pt x="469" y="482"/>
                    <a:pt x="472" y="481"/>
                  </a:cubicBezTo>
                  <a:cubicBezTo>
                    <a:pt x="476" y="478"/>
                    <a:pt x="481" y="475"/>
                    <a:pt x="485" y="475"/>
                  </a:cubicBezTo>
                  <a:cubicBezTo>
                    <a:pt x="487" y="475"/>
                    <a:pt x="490" y="476"/>
                    <a:pt x="492" y="477"/>
                  </a:cubicBezTo>
                  <a:cubicBezTo>
                    <a:pt x="495" y="479"/>
                    <a:pt x="499" y="480"/>
                    <a:pt x="502" y="480"/>
                  </a:cubicBezTo>
                  <a:cubicBezTo>
                    <a:pt x="505" y="480"/>
                    <a:pt x="507" y="479"/>
                    <a:pt x="509" y="477"/>
                  </a:cubicBezTo>
                  <a:cubicBezTo>
                    <a:pt x="513" y="475"/>
                    <a:pt x="513" y="472"/>
                    <a:pt x="513" y="469"/>
                  </a:cubicBezTo>
                  <a:cubicBezTo>
                    <a:pt x="514" y="468"/>
                    <a:pt x="514" y="466"/>
                    <a:pt x="515" y="465"/>
                  </a:cubicBezTo>
                  <a:cubicBezTo>
                    <a:pt x="516" y="463"/>
                    <a:pt x="519" y="461"/>
                    <a:pt x="521" y="460"/>
                  </a:cubicBezTo>
                  <a:cubicBezTo>
                    <a:pt x="524" y="458"/>
                    <a:pt x="527" y="456"/>
                    <a:pt x="529" y="454"/>
                  </a:cubicBezTo>
                  <a:cubicBezTo>
                    <a:pt x="531" y="451"/>
                    <a:pt x="534" y="448"/>
                    <a:pt x="536" y="445"/>
                  </a:cubicBezTo>
                  <a:cubicBezTo>
                    <a:pt x="537" y="443"/>
                    <a:pt x="539" y="441"/>
                    <a:pt x="540" y="439"/>
                  </a:cubicBezTo>
                  <a:cubicBezTo>
                    <a:pt x="548" y="429"/>
                    <a:pt x="556" y="420"/>
                    <a:pt x="567" y="417"/>
                  </a:cubicBezTo>
                  <a:cubicBezTo>
                    <a:pt x="570" y="416"/>
                    <a:pt x="570" y="416"/>
                    <a:pt x="570" y="416"/>
                  </a:cubicBezTo>
                  <a:lnTo>
                    <a:pt x="569" y="413"/>
                  </a:ln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5" name="Google Shape;505;p105"/>
            <p:cNvSpPr/>
            <p:nvPr/>
          </p:nvSpPr>
          <p:spPr>
            <a:xfrm>
              <a:off x="3389" y="2104"/>
              <a:ext cx="1492" cy="1778"/>
            </a:xfrm>
            <a:custGeom>
              <a:rect b="b" l="l" r="r" t="t"/>
              <a:pathLst>
                <a:path extrusionOk="0" h="669" w="562">
                  <a:moveTo>
                    <a:pt x="551" y="246"/>
                  </a:moveTo>
                  <a:cubicBezTo>
                    <a:pt x="549" y="248"/>
                    <a:pt x="549" y="248"/>
                    <a:pt x="549" y="248"/>
                  </a:cubicBezTo>
                  <a:cubicBezTo>
                    <a:pt x="538" y="253"/>
                    <a:pt x="526" y="259"/>
                    <a:pt x="515" y="265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488" y="279"/>
                    <a:pt x="461" y="292"/>
                    <a:pt x="435" y="306"/>
                  </a:cubicBezTo>
                  <a:cubicBezTo>
                    <a:pt x="430" y="308"/>
                    <a:pt x="425" y="310"/>
                    <a:pt x="421" y="313"/>
                  </a:cubicBezTo>
                  <a:cubicBezTo>
                    <a:pt x="418" y="314"/>
                    <a:pt x="416" y="314"/>
                    <a:pt x="414" y="314"/>
                  </a:cubicBezTo>
                  <a:cubicBezTo>
                    <a:pt x="409" y="314"/>
                    <a:pt x="406" y="312"/>
                    <a:pt x="401" y="308"/>
                  </a:cubicBezTo>
                  <a:cubicBezTo>
                    <a:pt x="397" y="303"/>
                    <a:pt x="398" y="299"/>
                    <a:pt x="399" y="295"/>
                  </a:cubicBezTo>
                  <a:cubicBezTo>
                    <a:pt x="399" y="291"/>
                    <a:pt x="400" y="288"/>
                    <a:pt x="397" y="284"/>
                  </a:cubicBezTo>
                  <a:cubicBezTo>
                    <a:pt x="395" y="281"/>
                    <a:pt x="393" y="280"/>
                    <a:pt x="391" y="280"/>
                  </a:cubicBezTo>
                  <a:cubicBezTo>
                    <a:pt x="390" y="280"/>
                    <a:pt x="390" y="280"/>
                    <a:pt x="389" y="280"/>
                  </a:cubicBezTo>
                  <a:cubicBezTo>
                    <a:pt x="386" y="281"/>
                    <a:pt x="383" y="287"/>
                    <a:pt x="383" y="292"/>
                  </a:cubicBezTo>
                  <a:cubicBezTo>
                    <a:pt x="383" y="297"/>
                    <a:pt x="386" y="300"/>
                    <a:pt x="389" y="303"/>
                  </a:cubicBezTo>
                  <a:cubicBezTo>
                    <a:pt x="391" y="306"/>
                    <a:pt x="392" y="308"/>
                    <a:pt x="394" y="311"/>
                  </a:cubicBezTo>
                  <a:cubicBezTo>
                    <a:pt x="396" y="317"/>
                    <a:pt x="396" y="325"/>
                    <a:pt x="395" y="333"/>
                  </a:cubicBezTo>
                  <a:cubicBezTo>
                    <a:pt x="395" y="334"/>
                    <a:pt x="395" y="336"/>
                    <a:pt x="395" y="337"/>
                  </a:cubicBezTo>
                  <a:cubicBezTo>
                    <a:pt x="395" y="338"/>
                    <a:pt x="395" y="338"/>
                    <a:pt x="394" y="338"/>
                  </a:cubicBezTo>
                  <a:cubicBezTo>
                    <a:pt x="394" y="338"/>
                    <a:pt x="394" y="338"/>
                    <a:pt x="394" y="338"/>
                  </a:cubicBezTo>
                  <a:cubicBezTo>
                    <a:pt x="392" y="338"/>
                    <a:pt x="387" y="335"/>
                    <a:pt x="379" y="329"/>
                  </a:cubicBezTo>
                  <a:cubicBezTo>
                    <a:pt x="378" y="328"/>
                    <a:pt x="378" y="328"/>
                    <a:pt x="378" y="328"/>
                  </a:cubicBezTo>
                  <a:cubicBezTo>
                    <a:pt x="376" y="327"/>
                    <a:pt x="375" y="326"/>
                    <a:pt x="373" y="326"/>
                  </a:cubicBezTo>
                  <a:cubicBezTo>
                    <a:pt x="371" y="326"/>
                    <a:pt x="369" y="327"/>
                    <a:pt x="367" y="329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60" y="333"/>
                    <a:pt x="358" y="333"/>
                    <a:pt x="355" y="333"/>
                  </a:cubicBezTo>
                  <a:cubicBezTo>
                    <a:pt x="354" y="333"/>
                    <a:pt x="353" y="333"/>
                    <a:pt x="352" y="333"/>
                  </a:cubicBezTo>
                  <a:cubicBezTo>
                    <a:pt x="350" y="333"/>
                    <a:pt x="350" y="333"/>
                    <a:pt x="350" y="333"/>
                  </a:cubicBezTo>
                  <a:cubicBezTo>
                    <a:pt x="344" y="333"/>
                    <a:pt x="344" y="333"/>
                    <a:pt x="341" y="328"/>
                  </a:cubicBezTo>
                  <a:cubicBezTo>
                    <a:pt x="341" y="327"/>
                    <a:pt x="341" y="327"/>
                    <a:pt x="341" y="327"/>
                  </a:cubicBezTo>
                  <a:cubicBezTo>
                    <a:pt x="340" y="325"/>
                    <a:pt x="339" y="323"/>
                    <a:pt x="339" y="320"/>
                  </a:cubicBezTo>
                  <a:cubicBezTo>
                    <a:pt x="338" y="315"/>
                    <a:pt x="337" y="313"/>
                    <a:pt x="336" y="311"/>
                  </a:cubicBezTo>
                  <a:cubicBezTo>
                    <a:pt x="335" y="311"/>
                    <a:pt x="335" y="310"/>
                    <a:pt x="335" y="310"/>
                  </a:cubicBezTo>
                  <a:cubicBezTo>
                    <a:pt x="332" y="308"/>
                    <a:pt x="332" y="308"/>
                    <a:pt x="332" y="308"/>
                  </a:cubicBezTo>
                  <a:cubicBezTo>
                    <a:pt x="330" y="312"/>
                    <a:pt x="330" y="312"/>
                    <a:pt x="330" y="312"/>
                  </a:cubicBezTo>
                  <a:cubicBezTo>
                    <a:pt x="330" y="312"/>
                    <a:pt x="330" y="313"/>
                    <a:pt x="330" y="313"/>
                  </a:cubicBezTo>
                  <a:cubicBezTo>
                    <a:pt x="329" y="314"/>
                    <a:pt x="329" y="314"/>
                    <a:pt x="329" y="314"/>
                  </a:cubicBezTo>
                  <a:cubicBezTo>
                    <a:pt x="329" y="316"/>
                    <a:pt x="328" y="318"/>
                    <a:pt x="327" y="318"/>
                  </a:cubicBezTo>
                  <a:cubicBezTo>
                    <a:pt x="327" y="318"/>
                    <a:pt x="326" y="318"/>
                    <a:pt x="326" y="318"/>
                  </a:cubicBezTo>
                  <a:cubicBezTo>
                    <a:pt x="325" y="318"/>
                    <a:pt x="325" y="318"/>
                    <a:pt x="324" y="318"/>
                  </a:cubicBezTo>
                  <a:cubicBezTo>
                    <a:pt x="321" y="316"/>
                    <a:pt x="320" y="310"/>
                    <a:pt x="319" y="307"/>
                  </a:cubicBezTo>
                  <a:cubicBezTo>
                    <a:pt x="319" y="307"/>
                    <a:pt x="319" y="307"/>
                    <a:pt x="319" y="307"/>
                  </a:cubicBezTo>
                  <a:cubicBezTo>
                    <a:pt x="319" y="305"/>
                    <a:pt x="318" y="304"/>
                    <a:pt x="318" y="303"/>
                  </a:cubicBezTo>
                  <a:cubicBezTo>
                    <a:pt x="317" y="299"/>
                    <a:pt x="317" y="296"/>
                    <a:pt x="313" y="294"/>
                  </a:cubicBezTo>
                  <a:cubicBezTo>
                    <a:pt x="311" y="293"/>
                    <a:pt x="309" y="293"/>
                    <a:pt x="307" y="292"/>
                  </a:cubicBezTo>
                  <a:cubicBezTo>
                    <a:pt x="304" y="292"/>
                    <a:pt x="301" y="292"/>
                    <a:pt x="298" y="289"/>
                  </a:cubicBezTo>
                  <a:cubicBezTo>
                    <a:pt x="297" y="288"/>
                    <a:pt x="297" y="286"/>
                    <a:pt x="297" y="285"/>
                  </a:cubicBezTo>
                  <a:cubicBezTo>
                    <a:pt x="297" y="283"/>
                    <a:pt x="297" y="282"/>
                    <a:pt x="296" y="281"/>
                  </a:cubicBezTo>
                  <a:cubicBezTo>
                    <a:pt x="295" y="279"/>
                    <a:pt x="294" y="279"/>
                    <a:pt x="292" y="278"/>
                  </a:cubicBezTo>
                  <a:cubicBezTo>
                    <a:pt x="291" y="278"/>
                    <a:pt x="289" y="277"/>
                    <a:pt x="288" y="276"/>
                  </a:cubicBezTo>
                  <a:cubicBezTo>
                    <a:pt x="287" y="274"/>
                    <a:pt x="285" y="266"/>
                    <a:pt x="284" y="258"/>
                  </a:cubicBezTo>
                  <a:cubicBezTo>
                    <a:pt x="284" y="258"/>
                    <a:pt x="284" y="258"/>
                    <a:pt x="284" y="258"/>
                  </a:cubicBezTo>
                  <a:cubicBezTo>
                    <a:pt x="286" y="255"/>
                    <a:pt x="288" y="253"/>
                    <a:pt x="292" y="252"/>
                  </a:cubicBezTo>
                  <a:cubicBezTo>
                    <a:pt x="294" y="251"/>
                    <a:pt x="294" y="251"/>
                    <a:pt x="294" y="251"/>
                  </a:cubicBezTo>
                  <a:cubicBezTo>
                    <a:pt x="293" y="248"/>
                    <a:pt x="293" y="248"/>
                    <a:pt x="293" y="248"/>
                  </a:cubicBezTo>
                  <a:cubicBezTo>
                    <a:pt x="293" y="247"/>
                    <a:pt x="292" y="246"/>
                    <a:pt x="290" y="244"/>
                  </a:cubicBezTo>
                  <a:cubicBezTo>
                    <a:pt x="287" y="242"/>
                    <a:pt x="285" y="240"/>
                    <a:pt x="286" y="237"/>
                  </a:cubicBezTo>
                  <a:cubicBezTo>
                    <a:pt x="286" y="237"/>
                    <a:pt x="287" y="237"/>
                    <a:pt x="287" y="237"/>
                  </a:cubicBezTo>
                  <a:cubicBezTo>
                    <a:pt x="289" y="237"/>
                    <a:pt x="290" y="238"/>
                    <a:pt x="292" y="239"/>
                  </a:cubicBezTo>
                  <a:cubicBezTo>
                    <a:pt x="294" y="240"/>
                    <a:pt x="295" y="240"/>
                    <a:pt x="296" y="240"/>
                  </a:cubicBezTo>
                  <a:cubicBezTo>
                    <a:pt x="297" y="240"/>
                    <a:pt x="297" y="240"/>
                    <a:pt x="297" y="240"/>
                  </a:cubicBezTo>
                  <a:cubicBezTo>
                    <a:pt x="299" y="240"/>
                    <a:pt x="299" y="240"/>
                    <a:pt x="299" y="240"/>
                  </a:cubicBezTo>
                  <a:cubicBezTo>
                    <a:pt x="299" y="238"/>
                    <a:pt x="299" y="238"/>
                    <a:pt x="299" y="238"/>
                  </a:cubicBezTo>
                  <a:cubicBezTo>
                    <a:pt x="300" y="236"/>
                    <a:pt x="299" y="233"/>
                    <a:pt x="298" y="228"/>
                  </a:cubicBezTo>
                  <a:cubicBezTo>
                    <a:pt x="298" y="227"/>
                    <a:pt x="298" y="226"/>
                    <a:pt x="298" y="225"/>
                  </a:cubicBezTo>
                  <a:cubicBezTo>
                    <a:pt x="301" y="226"/>
                    <a:pt x="304" y="227"/>
                    <a:pt x="307" y="228"/>
                  </a:cubicBezTo>
                  <a:cubicBezTo>
                    <a:pt x="312" y="230"/>
                    <a:pt x="316" y="233"/>
                    <a:pt x="322" y="233"/>
                  </a:cubicBezTo>
                  <a:cubicBezTo>
                    <a:pt x="328" y="233"/>
                    <a:pt x="333" y="230"/>
                    <a:pt x="338" y="228"/>
                  </a:cubicBezTo>
                  <a:cubicBezTo>
                    <a:pt x="342" y="227"/>
                    <a:pt x="345" y="225"/>
                    <a:pt x="348" y="225"/>
                  </a:cubicBezTo>
                  <a:cubicBezTo>
                    <a:pt x="350" y="224"/>
                    <a:pt x="352" y="224"/>
                    <a:pt x="354" y="224"/>
                  </a:cubicBezTo>
                  <a:cubicBezTo>
                    <a:pt x="358" y="224"/>
                    <a:pt x="358" y="224"/>
                    <a:pt x="358" y="224"/>
                  </a:cubicBezTo>
                  <a:cubicBezTo>
                    <a:pt x="363" y="224"/>
                    <a:pt x="369" y="224"/>
                    <a:pt x="370" y="216"/>
                  </a:cubicBezTo>
                  <a:cubicBezTo>
                    <a:pt x="370" y="213"/>
                    <a:pt x="368" y="211"/>
                    <a:pt x="367" y="209"/>
                  </a:cubicBezTo>
                  <a:cubicBezTo>
                    <a:pt x="366" y="208"/>
                    <a:pt x="365" y="207"/>
                    <a:pt x="364" y="205"/>
                  </a:cubicBezTo>
                  <a:cubicBezTo>
                    <a:pt x="363" y="202"/>
                    <a:pt x="363" y="200"/>
                    <a:pt x="364" y="198"/>
                  </a:cubicBezTo>
                  <a:cubicBezTo>
                    <a:pt x="364" y="196"/>
                    <a:pt x="364" y="195"/>
                    <a:pt x="364" y="193"/>
                  </a:cubicBezTo>
                  <a:cubicBezTo>
                    <a:pt x="364" y="187"/>
                    <a:pt x="360" y="186"/>
                    <a:pt x="356" y="184"/>
                  </a:cubicBezTo>
                  <a:cubicBezTo>
                    <a:pt x="354" y="183"/>
                    <a:pt x="352" y="182"/>
                    <a:pt x="350" y="181"/>
                  </a:cubicBezTo>
                  <a:cubicBezTo>
                    <a:pt x="349" y="179"/>
                    <a:pt x="348" y="178"/>
                    <a:pt x="347" y="177"/>
                  </a:cubicBezTo>
                  <a:cubicBezTo>
                    <a:pt x="346" y="175"/>
                    <a:pt x="345" y="174"/>
                    <a:pt x="343" y="173"/>
                  </a:cubicBezTo>
                  <a:cubicBezTo>
                    <a:pt x="341" y="172"/>
                    <a:pt x="339" y="172"/>
                    <a:pt x="338" y="172"/>
                  </a:cubicBezTo>
                  <a:cubicBezTo>
                    <a:pt x="335" y="171"/>
                    <a:pt x="332" y="171"/>
                    <a:pt x="329" y="167"/>
                  </a:cubicBezTo>
                  <a:cubicBezTo>
                    <a:pt x="328" y="163"/>
                    <a:pt x="327" y="158"/>
                    <a:pt x="327" y="153"/>
                  </a:cubicBezTo>
                  <a:cubicBezTo>
                    <a:pt x="327" y="149"/>
                    <a:pt x="327" y="146"/>
                    <a:pt x="326" y="144"/>
                  </a:cubicBezTo>
                  <a:cubicBezTo>
                    <a:pt x="325" y="139"/>
                    <a:pt x="325" y="135"/>
                    <a:pt x="325" y="131"/>
                  </a:cubicBezTo>
                  <a:cubicBezTo>
                    <a:pt x="325" y="128"/>
                    <a:pt x="325" y="125"/>
                    <a:pt x="324" y="122"/>
                  </a:cubicBezTo>
                  <a:cubicBezTo>
                    <a:pt x="323" y="115"/>
                    <a:pt x="322" y="114"/>
                    <a:pt x="316" y="113"/>
                  </a:cubicBezTo>
                  <a:cubicBezTo>
                    <a:pt x="314" y="112"/>
                    <a:pt x="312" y="112"/>
                    <a:pt x="309" y="110"/>
                  </a:cubicBezTo>
                  <a:cubicBezTo>
                    <a:pt x="303" y="107"/>
                    <a:pt x="303" y="101"/>
                    <a:pt x="304" y="93"/>
                  </a:cubicBezTo>
                  <a:cubicBezTo>
                    <a:pt x="305" y="85"/>
                    <a:pt x="306" y="78"/>
                    <a:pt x="298" y="76"/>
                  </a:cubicBezTo>
                  <a:cubicBezTo>
                    <a:pt x="297" y="75"/>
                    <a:pt x="296" y="75"/>
                    <a:pt x="295" y="75"/>
                  </a:cubicBezTo>
                  <a:cubicBezTo>
                    <a:pt x="293" y="75"/>
                    <a:pt x="291" y="76"/>
                    <a:pt x="289" y="76"/>
                  </a:cubicBezTo>
                  <a:cubicBezTo>
                    <a:pt x="288" y="76"/>
                    <a:pt x="287" y="77"/>
                    <a:pt x="285" y="77"/>
                  </a:cubicBezTo>
                  <a:cubicBezTo>
                    <a:pt x="284" y="77"/>
                    <a:pt x="282" y="76"/>
                    <a:pt x="280" y="72"/>
                  </a:cubicBezTo>
                  <a:cubicBezTo>
                    <a:pt x="280" y="71"/>
                    <a:pt x="280" y="69"/>
                    <a:pt x="281" y="67"/>
                  </a:cubicBezTo>
                  <a:cubicBezTo>
                    <a:pt x="282" y="65"/>
                    <a:pt x="282" y="64"/>
                    <a:pt x="282" y="63"/>
                  </a:cubicBezTo>
                  <a:cubicBezTo>
                    <a:pt x="281" y="63"/>
                    <a:pt x="281" y="63"/>
                    <a:pt x="281" y="63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81" y="61"/>
                    <a:pt x="280" y="60"/>
                    <a:pt x="277" y="60"/>
                  </a:cubicBezTo>
                  <a:cubicBezTo>
                    <a:pt x="277" y="60"/>
                    <a:pt x="276" y="60"/>
                    <a:pt x="276" y="60"/>
                  </a:cubicBezTo>
                  <a:cubicBezTo>
                    <a:pt x="275" y="60"/>
                    <a:pt x="275" y="60"/>
                    <a:pt x="274" y="60"/>
                  </a:cubicBezTo>
                  <a:cubicBezTo>
                    <a:pt x="273" y="60"/>
                    <a:pt x="272" y="60"/>
                    <a:pt x="271" y="59"/>
                  </a:cubicBezTo>
                  <a:cubicBezTo>
                    <a:pt x="269" y="57"/>
                    <a:pt x="268" y="50"/>
                    <a:pt x="267" y="45"/>
                  </a:cubicBezTo>
                  <a:cubicBezTo>
                    <a:pt x="266" y="42"/>
                    <a:pt x="266" y="39"/>
                    <a:pt x="265" y="37"/>
                  </a:cubicBezTo>
                  <a:cubicBezTo>
                    <a:pt x="264" y="34"/>
                    <a:pt x="263" y="31"/>
                    <a:pt x="263" y="28"/>
                  </a:cubicBezTo>
                  <a:cubicBezTo>
                    <a:pt x="262" y="24"/>
                    <a:pt x="262" y="24"/>
                    <a:pt x="262" y="24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6"/>
                  </a:cubicBezTo>
                  <a:cubicBezTo>
                    <a:pt x="255" y="28"/>
                    <a:pt x="256" y="30"/>
                    <a:pt x="257" y="33"/>
                  </a:cubicBezTo>
                  <a:cubicBezTo>
                    <a:pt x="257" y="33"/>
                    <a:pt x="257" y="34"/>
                    <a:pt x="258" y="36"/>
                  </a:cubicBezTo>
                  <a:cubicBezTo>
                    <a:pt x="258" y="36"/>
                    <a:pt x="258" y="37"/>
                    <a:pt x="258" y="38"/>
                  </a:cubicBezTo>
                  <a:cubicBezTo>
                    <a:pt x="258" y="39"/>
                    <a:pt x="259" y="40"/>
                    <a:pt x="259" y="41"/>
                  </a:cubicBezTo>
                  <a:cubicBezTo>
                    <a:pt x="259" y="43"/>
                    <a:pt x="259" y="44"/>
                    <a:pt x="259" y="46"/>
                  </a:cubicBezTo>
                  <a:cubicBezTo>
                    <a:pt x="259" y="47"/>
                    <a:pt x="258" y="47"/>
                    <a:pt x="257" y="48"/>
                  </a:cubicBezTo>
                  <a:cubicBezTo>
                    <a:pt x="257" y="49"/>
                    <a:pt x="256" y="49"/>
                    <a:pt x="256" y="50"/>
                  </a:cubicBezTo>
                  <a:cubicBezTo>
                    <a:pt x="254" y="52"/>
                    <a:pt x="253" y="55"/>
                    <a:pt x="254" y="59"/>
                  </a:cubicBezTo>
                  <a:cubicBezTo>
                    <a:pt x="254" y="62"/>
                    <a:pt x="257" y="63"/>
                    <a:pt x="258" y="65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60" y="66"/>
                    <a:pt x="260" y="67"/>
                    <a:pt x="260" y="70"/>
                  </a:cubicBezTo>
                  <a:cubicBezTo>
                    <a:pt x="260" y="71"/>
                    <a:pt x="260" y="72"/>
                    <a:pt x="260" y="73"/>
                  </a:cubicBezTo>
                  <a:cubicBezTo>
                    <a:pt x="260" y="74"/>
                    <a:pt x="260" y="74"/>
                    <a:pt x="260" y="74"/>
                  </a:cubicBezTo>
                  <a:cubicBezTo>
                    <a:pt x="260" y="76"/>
                    <a:pt x="260" y="78"/>
                    <a:pt x="262" y="80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2"/>
                    <a:pt x="261" y="83"/>
                  </a:cubicBezTo>
                  <a:cubicBezTo>
                    <a:pt x="260" y="84"/>
                    <a:pt x="259" y="85"/>
                    <a:pt x="259" y="86"/>
                  </a:cubicBezTo>
                  <a:cubicBezTo>
                    <a:pt x="259" y="86"/>
                    <a:pt x="259" y="87"/>
                    <a:pt x="258" y="87"/>
                  </a:cubicBezTo>
                  <a:cubicBezTo>
                    <a:pt x="258" y="88"/>
                    <a:pt x="257" y="89"/>
                    <a:pt x="257" y="90"/>
                  </a:cubicBezTo>
                  <a:cubicBezTo>
                    <a:pt x="257" y="90"/>
                    <a:pt x="257" y="91"/>
                    <a:pt x="257" y="91"/>
                  </a:cubicBezTo>
                  <a:cubicBezTo>
                    <a:pt x="257" y="91"/>
                    <a:pt x="256" y="91"/>
                    <a:pt x="256" y="91"/>
                  </a:cubicBezTo>
                  <a:cubicBezTo>
                    <a:pt x="256" y="91"/>
                    <a:pt x="255" y="91"/>
                    <a:pt x="255" y="91"/>
                  </a:cubicBezTo>
                  <a:cubicBezTo>
                    <a:pt x="253" y="91"/>
                    <a:pt x="251" y="91"/>
                    <a:pt x="250" y="92"/>
                  </a:cubicBezTo>
                  <a:cubicBezTo>
                    <a:pt x="248" y="95"/>
                    <a:pt x="248" y="100"/>
                    <a:pt x="248" y="103"/>
                  </a:cubicBezTo>
                  <a:cubicBezTo>
                    <a:pt x="248" y="104"/>
                    <a:pt x="248" y="104"/>
                    <a:pt x="248" y="104"/>
                  </a:cubicBezTo>
                  <a:cubicBezTo>
                    <a:pt x="249" y="105"/>
                    <a:pt x="249" y="106"/>
                    <a:pt x="249" y="108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8" y="108"/>
                    <a:pt x="248" y="109"/>
                    <a:pt x="247" y="109"/>
                  </a:cubicBezTo>
                  <a:cubicBezTo>
                    <a:pt x="245" y="109"/>
                    <a:pt x="244" y="110"/>
                    <a:pt x="243" y="111"/>
                  </a:cubicBezTo>
                  <a:cubicBezTo>
                    <a:pt x="241" y="113"/>
                    <a:pt x="240" y="115"/>
                    <a:pt x="239" y="117"/>
                  </a:cubicBezTo>
                  <a:cubicBezTo>
                    <a:pt x="239" y="118"/>
                    <a:pt x="239" y="118"/>
                    <a:pt x="239" y="119"/>
                  </a:cubicBezTo>
                  <a:cubicBezTo>
                    <a:pt x="239" y="119"/>
                    <a:pt x="239" y="120"/>
                    <a:pt x="239" y="120"/>
                  </a:cubicBezTo>
                  <a:cubicBezTo>
                    <a:pt x="238" y="120"/>
                    <a:pt x="238" y="120"/>
                    <a:pt x="237" y="120"/>
                  </a:cubicBezTo>
                  <a:cubicBezTo>
                    <a:pt x="237" y="120"/>
                    <a:pt x="237" y="120"/>
                    <a:pt x="236" y="120"/>
                  </a:cubicBezTo>
                  <a:cubicBezTo>
                    <a:pt x="236" y="120"/>
                    <a:pt x="235" y="119"/>
                    <a:pt x="234" y="118"/>
                  </a:cubicBezTo>
                  <a:cubicBezTo>
                    <a:pt x="234" y="117"/>
                    <a:pt x="234" y="117"/>
                    <a:pt x="234" y="117"/>
                  </a:cubicBezTo>
                  <a:cubicBezTo>
                    <a:pt x="232" y="115"/>
                    <a:pt x="230" y="113"/>
                    <a:pt x="227" y="113"/>
                  </a:cubicBezTo>
                  <a:cubicBezTo>
                    <a:pt x="226" y="112"/>
                    <a:pt x="225" y="112"/>
                    <a:pt x="224" y="112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2" y="112"/>
                    <a:pt x="221" y="112"/>
                    <a:pt x="220" y="111"/>
                  </a:cubicBezTo>
                  <a:cubicBezTo>
                    <a:pt x="220" y="111"/>
                    <a:pt x="220" y="110"/>
                    <a:pt x="219" y="110"/>
                  </a:cubicBezTo>
                  <a:cubicBezTo>
                    <a:pt x="219" y="108"/>
                    <a:pt x="218" y="107"/>
                    <a:pt x="216" y="106"/>
                  </a:cubicBezTo>
                  <a:cubicBezTo>
                    <a:pt x="214" y="104"/>
                    <a:pt x="212" y="104"/>
                    <a:pt x="210" y="104"/>
                  </a:cubicBezTo>
                  <a:cubicBezTo>
                    <a:pt x="210" y="104"/>
                    <a:pt x="209" y="104"/>
                    <a:pt x="208" y="104"/>
                  </a:cubicBezTo>
                  <a:cubicBezTo>
                    <a:pt x="208" y="104"/>
                    <a:pt x="207" y="104"/>
                    <a:pt x="206" y="104"/>
                  </a:cubicBezTo>
                  <a:cubicBezTo>
                    <a:pt x="204" y="104"/>
                    <a:pt x="202" y="104"/>
                    <a:pt x="200" y="106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7" y="106"/>
                    <a:pt x="197" y="105"/>
                    <a:pt x="197" y="103"/>
                  </a:cubicBezTo>
                  <a:cubicBezTo>
                    <a:pt x="197" y="103"/>
                    <a:pt x="197" y="102"/>
                    <a:pt x="198" y="101"/>
                  </a:cubicBezTo>
                  <a:cubicBezTo>
                    <a:pt x="198" y="101"/>
                    <a:pt x="198" y="101"/>
                    <a:pt x="198" y="101"/>
                  </a:cubicBezTo>
                  <a:cubicBezTo>
                    <a:pt x="198" y="99"/>
                    <a:pt x="199" y="95"/>
                    <a:pt x="196" y="93"/>
                  </a:cubicBezTo>
                  <a:cubicBezTo>
                    <a:pt x="195" y="92"/>
                    <a:pt x="194" y="91"/>
                    <a:pt x="192" y="91"/>
                  </a:cubicBezTo>
                  <a:cubicBezTo>
                    <a:pt x="191" y="91"/>
                    <a:pt x="190" y="92"/>
                    <a:pt x="189" y="92"/>
                  </a:cubicBezTo>
                  <a:cubicBezTo>
                    <a:pt x="188" y="92"/>
                    <a:pt x="187" y="93"/>
                    <a:pt x="187" y="93"/>
                  </a:cubicBezTo>
                  <a:cubicBezTo>
                    <a:pt x="187" y="92"/>
                    <a:pt x="186" y="91"/>
                    <a:pt x="186" y="87"/>
                  </a:cubicBezTo>
                  <a:cubicBezTo>
                    <a:pt x="186" y="81"/>
                    <a:pt x="184" y="79"/>
                    <a:pt x="182" y="75"/>
                  </a:cubicBezTo>
                  <a:cubicBezTo>
                    <a:pt x="181" y="73"/>
                    <a:pt x="181" y="72"/>
                    <a:pt x="181" y="70"/>
                  </a:cubicBezTo>
                  <a:cubicBezTo>
                    <a:pt x="181" y="66"/>
                    <a:pt x="180" y="63"/>
                    <a:pt x="177" y="61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9"/>
                    <a:pt x="175" y="58"/>
                    <a:pt x="174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73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4"/>
                    <a:pt x="173" y="54"/>
                    <a:pt x="173" y="53"/>
                  </a:cubicBezTo>
                  <a:cubicBezTo>
                    <a:pt x="173" y="53"/>
                    <a:pt x="172" y="52"/>
                    <a:pt x="172" y="51"/>
                  </a:cubicBezTo>
                  <a:cubicBezTo>
                    <a:pt x="172" y="49"/>
                    <a:pt x="172" y="48"/>
                    <a:pt x="173" y="46"/>
                  </a:cubicBezTo>
                  <a:cubicBezTo>
                    <a:pt x="173" y="45"/>
                    <a:pt x="173" y="45"/>
                    <a:pt x="174" y="44"/>
                  </a:cubicBezTo>
                  <a:cubicBezTo>
                    <a:pt x="175" y="41"/>
                    <a:pt x="177" y="35"/>
                    <a:pt x="172" y="33"/>
                  </a:cubicBezTo>
                  <a:cubicBezTo>
                    <a:pt x="170" y="32"/>
                    <a:pt x="169" y="32"/>
                    <a:pt x="168" y="32"/>
                  </a:cubicBezTo>
                  <a:cubicBezTo>
                    <a:pt x="165" y="32"/>
                    <a:pt x="164" y="35"/>
                    <a:pt x="163" y="36"/>
                  </a:cubicBezTo>
                  <a:cubicBezTo>
                    <a:pt x="163" y="37"/>
                    <a:pt x="162" y="38"/>
                    <a:pt x="162" y="38"/>
                  </a:cubicBezTo>
                  <a:cubicBezTo>
                    <a:pt x="162" y="38"/>
                    <a:pt x="161" y="37"/>
                    <a:pt x="160" y="36"/>
                  </a:cubicBezTo>
                  <a:cubicBezTo>
                    <a:pt x="159" y="34"/>
                    <a:pt x="157" y="32"/>
                    <a:pt x="154" y="32"/>
                  </a:cubicBezTo>
                  <a:cubicBezTo>
                    <a:pt x="153" y="32"/>
                    <a:pt x="153" y="32"/>
                    <a:pt x="152" y="32"/>
                  </a:cubicBezTo>
                  <a:cubicBezTo>
                    <a:pt x="150" y="32"/>
                    <a:pt x="149" y="34"/>
                    <a:pt x="148" y="34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7" y="35"/>
                    <a:pt x="147" y="35"/>
                    <a:pt x="145" y="35"/>
                  </a:cubicBezTo>
                  <a:cubicBezTo>
                    <a:pt x="145" y="35"/>
                    <a:pt x="144" y="35"/>
                    <a:pt x="144" y="35"/>
                  </a:cubicBezTo>
                  <a:cubicBezTo>
                    <a:pt x="143" y="35"/>
                    <a:pt x="142" y="35"/>
                    <a:pt x="142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6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3" y="35"/>
                    <a:pt x="132" y="35"/>
                    <a:pt x="131" y="34"/>
                  </a:cubicBezTo>
                  <a:cubicBezTo>
                    <a:pt x="129" y="34"/>
                    <a:pt x="126" y="31"/>
                    <a:pt x="126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5"/>
                    <a:pt x="126" y="23"/>
                    <a:pt x="124" y="21"/>
                  </a:cubicBezTo>
                  <a:cubicBezTo>
                    <a:pt x="122" y="19"/>
                    <a:pt x="119" y="18"/>
                    <a:pt x="116" y="18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5" y="17"/>
                    <a:pt x="115" y="17"/>
                    <a:pt x="114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4"/>
                    <a:pt x="110" y="14"/>
                    <a:pt x="108" y="14"/>
                  </a:cubicBezTo>
                  <a:cubicBezTo>
                    <a:pt x="108" y="14"/>
                    <a:pt x="107" y="14"/>
                    <a:pt x="107" y="14"/>
                  </a:cubicBezTo>
                  <a:cubicBezTo>
                    <a:pt x="107" y="14"/>
                    <a:pt x="106" y="14"/>
                    <a:pt x="106" y="13"/>
                  </a:cubicBezTo>
                  <a:cubicBezTo>
                    <a:pt x="105" y="12"/>
                    <a:pt x="104" y="11"/>
                    <a:pt x="103" y="10"/>
                  </a:cubicBezTo>
                  <a:cubicBezTo>
                    <a:pt x="101" y="9"/>
                    <a:pt x="100" y="9"/>
                    <a:pt x="98" y="8"/>
                  </a:cubicBezTo>
                  <a:cubicBezTo>
                    <a:pt x="98" y="8"/>
                    <a:pt x="97" y="8"/>
                    <a:pt x="96" y="7"/>
                  </a:cubicBezTo>
                  <a:cubicBezTo>
                    <a:pt x="96" y="7"/>
                    <a:pt x="95" y="6"/>
                    <a:pt x="94" y="6"/>
                  </a:cubicBezTo>
                  <a:cubicBezTo>
                    <a:pt x="94" y="5"/>
                    <a:pt x="93" y="5"/>
                    <a:pt x="93" y="5"/>
                  </a:cubicBezTo>
                  <a:cubicBezTo>
                    <a:pt x="88" y="2"/>
                    <a:pt x="85" y="0"/>
                    <a:pt x="81" y="0"/>
                  </a:cubicBezTo>
                  <a:cubicBezTo>
                    <a:pt x="80" y="0"/>
                    <a:pt x="78" y="1"/>
                    <a:pt x="76" y="1"/>
                  </a:cubicBezTo>
                  <a:cubicBezTo>
                    <a:pt x="74" y="3"/>
                    <a:pt x="72" y="4"/>
                    <a:pt x="70" y="6"/>
                  </a:cubicBezTo>
                  <a:cubicBezTo>
                    <a:pt x="69" y="7"/>
                    <a:pt x="68" y="8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10"/>
                    <a:pt x="64" y="10"/>
                    <a:pt x="63" y="12"/>
                  </a:cubicBezTo>
                  <a:cubicBezTo>
                    <a:pt x="63" y="12"/>
                    <a:pt x="62" y="13"/>
                    <a:pt x="62" y="13"/>
                  </a:cubicBezTo>
                  <a:cubicBezTo>
                    <a:pt x="62" y="14"/>
                    <a:pt x="61" y="15"/>
                    <a:pt x="61" y="15"/>
                  </a:cubicBezTo>
                  <a:cubicBezTo>
                    <a:pt x="61" y="15"/>
                    <a:pt x="60" y="15"/>
                    <a:pt x="60" y="15"/>
                  </a:cubicBezTo>
                  <a:cubicBezTo>
                    <a:pt x="59" y="15"/>
                    <a:pt x="59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15"/>
                    <a:pt x="57" y="15"/>
                    <a:pt x="56" y="16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5" y="15"/>
                    <a:pt x="55" y="15"/>
                    <a:pt x="54" y="15"/>
                  </a:cubicBezTo>
                  <a:cubicBezTo>
                    <a:pt x="53" y="14"/>
                    <a:pt x="51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6" y="14"/>
                    <a:pt x="45" y="14"/>
                    <a:pt x="45" y="14"/>
                  </a:cubicBezTo>
                  <a:cubicBezTo>
                    <a:pt x="44" y="14"/>
                    <a:pt x="43" y="14"/>
                    <a:pt x="42" y="14"/>
                  </a:cubicBezTo>
                  <a:cubicBezTo>
                    <a:pt x="41" y="14"/>
                    <a:pt x="40" y="13"/>
                    <a:pt x="39" y="13"/>
                  </a:cubicBezTo>
                  <a:cubicBezTo>
                    <a:pt x="38" y="12"/>
                    <a:pt x="36" y="12"/>
                    <a:pt x="35" y="11"/>
                  </a:cubicBezTo>
                  <a:cubicBezTo>
                    <a:pt x="31" y="10"/>
                    <a:pt x="27" y="9"/>
                    <a:pt x="22" y="9"/>
                  </a:cubicBezTo>
                  <a:cubicBezTo>
                    <a:pt x="20" y="9"/>
                    <a:pt x="19" y="9"/>
                    <a:pt x="17" y="9"/>
                  </a:cubicBezTo>
                  <a:cubicBezTo>
                    <a:pt x="12" y="10"/>
                    <a:pt x="8" y="12"/>
                    <a:pt x="5" y="16"/>
                  </a:cubicBezTo>
                  <a:cubicBezTo>
                    <a:pt x="3" y="18"/>
                    <a:pt x="2" y="20"/>
                    <a:pt x="2" y="23"/>
                  </a:cubicBezTo>
                  <a:cubicBezTo>
                    <a:pt x="2" y="23"/>
                    <a:pt x="1" y="24"/>
                    <a:pt x="1" y="24"/>
                  </a:cubicBezTo>
                  <a:cubicBezTo>
                    <a:pt x="1" y="26"/>
                    <a:pt x="0" y="28"/>
                    <a:pt x="0" y="30"/>
                  </a:cubicBezTo>
                  <a:cubicBezTo>
                    <a:pt x="1" y="34"/>
                    <a:pt x="3" y="39"/>
                    <a:pt x="4" y="42"/>
                  </a:cubicBezTo>
                  <a:cubicBezTo>
                    <a:pt x="6" y="45"/>
                    <a:pt x="9" y="48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51"/>
                    <a:pt x="15" y="52"/>
                    <a:pt x="15" y="53"/>
                  </a:cubicBezTo>
                  <a:cubicBezTo>
                    <a:pt x="15" y="54"/>
                    <a:pt x="14" y="54"/>
                    <a:pt x="14" y="55"/>
                  </a:cubicBezTo>
                  <a:cubicBezTo>
                    <a:pt x="14" y="56"/>
                    <a:pt x="13" y="57"/>
                    <a:pt x="13" y="58"/>
                  </a:cubicBezTo>
                  <a:cubicBezTo>
                    <a:pt x="13" y="60"/>
                    <a:pt x="14" y="63"/>
                    <a:pt x="15" y="65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6"/>
                    <a:pt x="15" y="66"/>
                    <a:pt x="15" y="67"/>
                  </a:cubicBezTo>
                  <a:cubicBezTo>
                    <a:pt x="15" y="67"/>
                    <a:pt x="14" y="68"/>
                    <a:pt x="14" y="69"/>
                  </a:cubicBezTo>
                  <a:cubicBezTo>
                    <a:pt x="12" y="71"/>
                    <a:pt x="9" y="75"/>
                    <a:pt x="12" y="79"/>
                  </a:cubicBezTo>
                  <a:cubicBezTo>
                    <a:pt x="13" y="81"/>
                    <a:pt x="14" y="83"/>
                    <a:pt x="17" y="84"/>
                  </a:cubicBezTo>
                  <a:cubicBezTo>
                    <a:pt x="18" y="84"/>
                    <a:pt x="18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9" y="86"/>
                    <a:pt x="19" y="87"/>
                    <a:pt x="20" y="88"/>
                  </a:cubicBezTo>
                  <a:cubicBezTo>
                    <a:pt x="20" y="89"/>
                    <a:pt x="20" y="90"/>
                    <a:pt x="20" y="92"/>
                  </a:cubicBezTo>
                  <a:cubicBezTo>
                    <a:pt x="20" y="93"/>
                    <a:pt x="20" y="95"/>
                    <a:pt x="21" y="97"/>
                  </a:cubicBezTo>
                  <a:cubicBezTo>
                    <a:pt x="22" y="99"/>
                    <a:pt x="23" y="100"/>
                    <a:pt x="25" y="101"/>
                  </a:cubicBezTo>
                  <a:cubicBezTo>
                    <a:pt x="25" y="101"/>
                    <a:pt x="26" y="102"/>
                    <a:pt x="26" y="102"/>
                  </a:cubicBezTo>
                  <a:cubicBezTo>
                    <a:pt x="26" y="102"/>
                    <a:pt x="26" y="103"/>
                    <a:pt x="26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26" y="106"/>
                    <a:pt x="27" y="109"/>
                    <a:pt x="29" y="110"/>
                  </a:cubicBezTo>
                  <a:cubicBezTo>
                    <a:pt x="29" y="110"/>
                    <a:pt x="30" y="111"/>
                    <a:pt x="30" y="111"/>
                  </a:cubicBezTo>
                  <a:cubicBezTo>
                    <a:pt x="30" y="111"/>
                    <a:pt x="31" y="111"/>
                    <a:pt x="31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2" y="116"/>
                    <a:pt x="31" y="117"/>
                    <a:pt x="30" y="119"/>
                  </a:cubicBezTo>
                  <a:cubicBezTo>
                    <a:pt x="28" y="122"/>
                    <a:pt x="27" y="125"/>
                    <a:pt x="27" y="128"/>
                  </a:cubicBezTo>
                  <a:cubicBezTo>
                    <a:pt x="27" y="130"/>
                    <a:pt x="27" y="131"/>
                    <a:pt x="26" y="132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6"/>
                    <a:pt x="25" y="138"/>
                    <a:pt x="24" y="139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1" y="146"/>
                    <a:pt x="12" y="160"/>
                    <a:pt x="23" y="168"/>
                  </a:cubicBezTo>
                  <a:cubicBezTo>
                    <a:pt x="27" y="171"/>
                    <a:pt x="31" y="173"/>
                    <a:pt x="35" y="176"/>
                  </a:cubicBezTo>
                  <a:cubicBezTo>
                    <a:pt x="38" y="178"/>
                    <a:pt x="42" y="180"/>
                    <a:pt x="45" y="182"/>
                  </a:cubicBezTo>
                  <a:cubicBezTo>
                    <a:pt x="46" y="183"/>
                    <a:pt x="47" y="184"/>
                    <a:pt x="48" y="184"/>
                  </a:cubicBezTo>
                  <a:cubicBezTo>
                    <a:pt x="49" y="185"/>
                    <a:pt x="50" y="185"/>
                    <a:pt x="51" y="186"/>
                  </a:cubicBezTo>
                  <a:cubicBezTo>
                    <a:pt x="53" y="187"/>
                    <a:pt x="54" y="189"/>
                    <a:pt x="55" y="190"/>
                  </a:cubicBezTo>
                  <a:cubicBezTo>
                    <a:pt x="56" y="191"/>
                    <a:pt x="57" y="192"/>
                    <a:pt x="58" y="194"/>
                  </a:cubicBezTo>
                  <a:cubicBezTo>
                    <a:pt x="59" y="195"/>
                    <a:pt x="59" y="195"/>
                    <a:pt x="59" y="195"/>
                  </a:cubicBezTo>
                  <a:cubicBezTo>
                    <a:pt x="62" y="199"/>
                    <a:pt x="64" y="202"/>
                    <a:pt x="65" y="206"/>
                  </a:cubicBezTo>
                  <a:cubicBezTo>
                    <a:pt x="66" y="211"/>
                    <a:pt x="68" y="214"/>
                    <a:pt x="70" y="217"/>
                  </a:cubicBezTo>
                  <a:cubicBezTo>
                    <a:pt x="71" y="219"/>
                    <a:pt x="71" y="219"/>
                    <a:pt x="71" y="219"/>
                  </a:cubicBezTo>
                  <a:cubicBezTo>
                    <a:pt x="72" y="221"/>
                    <a:pt x="72" y="224"/>
                    <a:pt x="73" y="227"/>
                  </a:cubicBezTo>
                  <a:cubicBezTo>
                    <a:pt x="73" y="229"/>
                    <a:pt x="73" y="230"/>
                    <a:pt x="73" y="231"/>
                  </a:cubicBezTo>
                  <a:cubicBezTo>
                    <a:pt x="74" y="233"/>
                    <a:pt x="74" y="235"/>
                    <a:pt x="75" y="237"/>
                  </a:cubicBezTo>
                  <a:cubicBezTo>
                    <a:pt x="75" y="238"/>
                    <a:pt x="76" y="239"/>
                    <a:pt x="76" y="240"/>
                  </a:cubicBezTo>
                  <a:cubicBezTo>
                    <a:pt x="76" y="241"/>
                    <a:pt x="76" y="241"/>
                    <a:pt x="76" y="242"/>
                  </a:cubicBezTo>
                  <a:cubicBezTo>
                    <a:pt x="77" y="243"/>
                    <a:pt x="77" y="248"/>
                    <a:pt x="82" y="248"/>
                  </a:cubicBezTo>
                  <a:cubicBezTo>
                    <a:pt x="82" y="248"/>
                    <a:pt x="83" y="247"/>
                    <a:pt x="84" y="247"/>
                  </a:cubicBezTo>
                  <a:cubicBezTo>
                    <a:pt x="85" y="247"/>
                    <a:pt x="86" y="246"/>
                    <a:pt x="87" y="246"/>
                  </a:cubicBezTo>
                  <a:cubicBezTo>
                    <a:pt x="89" y="246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89" y="250"/>
                    <a:pt x="87" y="250"/>
                    <a:pt x="86" y="250"/>
                  </a:cubicBezTo>
                  <a:cubicBezTo>
                    <a:pt x="84" y="250"/>
                    <a:pt x="83" y="250"/>
                    <a:pt x="82" y="250"/>
                  </a:cubicBezTo>
                  <a:cubicBezTo>
                    <a:pt x="76" y="251"/>
                    <a:pt x="74" y="256"/>
                    <a:pt x="73" y="260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2" y="262"/>
                    <a:pt x="72" y="262"/>
                    <a:pt x="71" y="263"/>
                  </a:cubicBezTo>
                  <a:cubicBezTo>
                    <a:pt x="71" y="264"/>
                    <a:pt x="70" y="265"/>
                    <a:pt x="70" y="266"/>
                  </a:cubicBezTo>
                  <a:cubicBezTo>
                    <a:pt x="69" y="269"/>
                    <a:pt x="68" y="271"/>
                    <a:pt x="67" y="273"/>
                  </a:cubicBezTo>
                  <a:cubicBezTo>
                    <a:pt x="66" y="274"/>
                    <a:pt x="66" y="274"/>
                    <a:pt x="66" y="274"/>
                  </a:cubicBezTo>
                  <a:cubicBezTo>
                    <a:pt x="66" y="276"/>
                    <a:pt x="65" y="278"/>
                    <a:pt x="63" y="280"/>
                  </a:cubicBezTo>
                  <a:cubicBezTo>
                    <a:pt x="63" y="282"/>
                    <a:pt x="62" y="282"/>
                    <a:pt x="61" y="283"/>
                  </a:cubicBezTo>
                  <a:cubicBezTo>
                    <a:pt x="61" y="284"/>
                    <a:pt x="60" y="284"/>
                    <a:pt x="60" y="285"/>
                  </a:cubicBezTo>
                  <a:cubicBezTo>
                    <a:pt x="59" y="286"/>
                    <a:pt x="58" y="287"/>
                    <a:pt x="57" y="288"/>
                  </a:cubicBezTo>
                  <a:cubicBezTo>
                    <a:pt x="57" y="289"/>
                    <a:pt x="56" y="290"/>
                    <a:pt x="55" y="291"/>
                  </a:cubicBezTo>
                  <a:cubicBezTo>
                    <a:pt x="52" y="294"/>
                    <a:pt x="49" y="298"/>
                    <a:pt x="45" y="301"/>
                  </a:cubicBezTo>
                  <a:cubicBezTo>
                    <a:pt x="44" y="302"/>
                    <a:pt x="43" y="303"/>
                    <a:pt x="42" y="304"/>
                  </a:cubicBezTo>
                  <a:cubicBezTo>
                    <a:pt x="39" y="307"/>
                    <a:pt x="36" y="310"/>
                    <a:pt x="33" y="311"/>
                  </a:cubicBezTo>
                  <a:cubicBezTo>
                    <a:pt x="32" y="312"/>
                    <a:pt x="32" y="312"/>
                    <a:pt x="31" y="312"/>
                  </a:cubicBezTo>
                  <a:cubicBezTo>
                    <a:pt x="27" y="314"/>
                    <a:pt x="21" y="316"/>
                    <a:pt x="21" y="322"/>
                  </a:cubicBezTo>
                  <a:cubicBezTo>
                    <a:pt x="22" y="325"/>
                    <a:pt x="24" y="327"/>
                    <a:pt x="25" y="329"/>
                  </a:cubicBezTo>
                  <a:cubicBezTo>
                    <a:pt x="25" y="329"/>
                    <a:pt x="26" y="329"/>
                    <a:pt x="26" y="330"/>
                  </a:cubicBezTo>
                  <a:cubicBezTo>
                    <a:pt x="27" y="330"/>
                    <a:pt x="27" y="331"/>
                    <a:pt x="28" y="332"/>
                  </a:cubicBezTo>
                  <a:cubicBezTo>
                    <a:pt x="28" y="333"/>
                    <a:pt x="28" y="333"/>
                    <a:pt x="28" y="333"/>
                  </a:cubicBezTo>
                  <a:cubicBezTo>
                    <a:pt x="29" y="335"/>
                    <a:pt x="30" y="336"/>
                    <a:pt x="30" y="337"/>
                  </a:cubicBezTo>
                  <a:cubicBezTo>
                    <a:pt x="31" y="337"/>
                    <a:pt x="31" y="337"/>
                    <a:pt x="31" y="337"/>
                  </a:cubicBezTo>
                  <a:cubicBezTo>
                    <a:pt x="34" y="340"/>
                    <a:pt x="36" y="342"/>
                    <a:pt x="39" y="344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0" y="346"/>
                    <a:pt x="40" y="346"/>
                  </a:cubicBezTo>
                  <a:cubicBezTo>
                    <a:pt x="40" y="347"/>
                    <a:pt x="40" y="347"/>
                    <a:pt x="40" y="347"/>
                  </a:cubicBezTo>
                  <a:cubicBezTo>
                    <a:pt x="40" y="348"/>
                    <a:pt x="40" y="348"/>
                    <a:pt x="40" y="349"/>
                  </a:cubicBezTo>
                  <a:cubicBezTo>
                    <a:pt x="39" y="351"/>
                    <a:pt x="38" y="352"/>
                    <a:pt x="38" y="354"/>
                  </a:cubicBezTo>
                  <a:cubicBezTo>
                    <a:pt x="38" y="359"/>
                    <a:pt x="40" y="362"/>
                    <a:pt x="41" y="366"/>
                  </a:cubicBezTo>
                  <a:cubicBezTo>
                    <a:pt x="41" y="367"/>
                    <a:pt x="41" y="367"/>
                    <a:pt x="41" y="367"/>
                  </a:cubicBezTo>
                  <a:cubicBezTo>
                    <a:pt x="42" y="369"/>
                    <a:pt x="44" y="372"/>
                    <a:pt x="45" y="374"/>
                  </a:cubicBezTo>
                  <a:cubicBezTo>
                    <a:pt x="46" y="377"/>
                    <a:pt x="48" y="381"/>
                    <a:pt x="49" y="384"/>
                  </a:cubicBezTo>
                  <a:cubicBezTo>
                    <a:pt x="49" y="385"/>
                    <a:pt x="49" y="386"/>
                    <a:pt x="50" y="387"/>
                  </a:cubicBezTo>
                  <a:cubicBezTo>
                    <a:pt x="51" y="392"/>
                    <a:pt x="52" y="396"/>
                    <a:pt x="56" y="401"/>
                  </a:cubicBezTo>
                  <a:cubicBezTo>
                    <a:pt x="57" y="401"/>
                    <a:pt x="58" y="402"/>
                    <a:pt x="59" y="403"/>
                  </a:cubicBezTo>
                  <a:cubicBezTo>
                    <a:pt x="61" y="405"/>
                    <a:pt x="64" y="408"/>
                    <a:pt x="64" y="410"/>
                  </a:cubicBezTo>
                  <a:cubicBezTo>
                    <a:pt x="64" y="412"/>
                    <a:pt x="63" y="413"/>
                    <a:pt x="61" y="416"/>
                  </a:cubicBezTo>
                  <a:cubicBezTo>
                    <a:pt x="60" y="416"/>
                    <a:pt x="60" y="417"/>
                    <a:pt x="59" y="417"/>
                  </a:cubicBezTo>
                  <a:cubicBezTo>
                    <a:pt x="56" y="421"/>
                    <a:pt x="54" y="428"/>
                    <a:pt x="56" y="433"/>
                  </a:cubicBezTo>
                  <a:cubicBezTo>
                    <a:pt x="56" y="435"/>
                    <a:pt x="58" y="437"/>
                    <a:pt x="59" y="438"/>
                  </a:cubicBezTo>
                  <a:cubicBezTo>
                    <a:pt x="60" y="438"/>
                    <a:pt x="60" y="439"/>
                    <a:pt x="60" y="439"/>
                  </a:cubicBezTo>
                  <a:cubicBezTo>
                    <a:pt x="61" y="440"/>
                    <a:pt x="61" y="442"/>
                    <a:pt x="61" y="443"/>
                  </a:cubicBezTo>
                  <a:cubicBezTo>
                    <a:pt x="58" y="438"/>
                    <a:pt x="54" y="433"/>
                    <a:pt x="50" y="433"/>
                  </a:cubicBezTo>
                  <a:cubicBezTo>
                    <a:pt x="46" y="432"/>
                    <a:pt x="46" y="432"/>
                    <a:pt x="46" y="432"/>
                  </a:cubicBezTo>
                  <a:cubicBezTo>
                    <a:pt x="47" y="436"/>
                    <a:pt x="47" y="436"/>
                    <a:pt x="47" y="436"/>
                  </a:cubicBezTo>
                  <a:cubicBezTo>
                    <a:pt x="52" y="478"/>
                    <a:pt x="59" y="528"/>
                    <a:pt x="66" y="577"/>
                  </a:cubicBezTo>
                  <a:cubicBezTo>
                    <a:pt x="67" y="578"/>
                    <a:pt x="67" y="580"/>
                    <a:pt x="67" y="581"/>
                  </a:cubicBezTo>
                  <a:cubicBezTo>
                    <a:pt x="68" y="585"/>
                    <a:pt x="68" y="589"/>
                    <a:pt x="69" y="593"/>
                  </a:cubicBezTo>
                  <a:cubicBezTo>
                    <a:pt x="69" y="604"/>
                    <a:pt x="73" y="608"/>
                    <a:pt x="78" y="616"/>
                  </a:cubicBezTo>
                  <a:cubicBezTo>
                    <a:pt x="81" y="619"/>
                    <a:pt x="81" y="619"/>
                    <a:pt x="81" y="619"/>
                  </a:cubicBezTo>
                  <a:cubicBezTo>
                    <a:pt x="83" y="622"/>
                    <a:pt x="85" y="624"/>
                    <a:pt x="88" y="626"/>
                  </a:cubicBezTo>
                  <a:cubicBezTo>
                    <a:pt x="90" y="628"/>
                    <a:pt x="92" y="630"/>
                    <a:pt x="94" y="633"/>
                  </a:cubicBezTo>
                  <a:cubicBezTo>
                    <a:pt x="96" y="635"/>
                    <a:pt x="97" y="637"/>
                    <a:pt x="99" y="639"/>
                  </a:cubicBezTo>
                  <a:cubicBezTo>
                    <a:pt x="105" y="647"/>
                    <a:pt x="109" y="653"/>
                    <a:pt x="120" y="653"/>
                  </a:cubicBezTo>
                  <a:cubicBezTo>
                    <a:pt x="122" y="653"/>
                    <a:pt x="124" y="653"/>
                    <a:pt x="126" y="652"/>
                  </a:cubicBezTo>
                  <a:cubicBezTo>
                    <a:pt x="128" y="652"/>
                    <a:pt x="131" y="651"/>
                    <a:pt x="134" y="651"/>
                  </a:cubicBezTo>
                  <a:cubicBezTo>
                    <a:pt x="138" y="650"/>
                    <a:pt x="145" y="648"/>
                    <a:pt x="149" y="648"/>
                  </a:cubicBezTo>
                  <a:cubicBezTo>
                    <a:pt x="150" y="648"/>
                    <a:pt x="150" y="648"/>
                    <a:pt x="150" y="648"/>
                  </a:cubicBezTo>
                  <a:cubicBezTo>
                    <a:pt x="154" y="648"/>
                    <a:pt x="158" y="651"/>
                    <a:pt x="162" y="654"/>
                  </a:cubicBezTo>
                  <a:cubicBezTo>
                    <a:pt x="164" y="656"/>
                    <a:pt x="166" y="658"/>
                    <a:pt x="169" y="659"/>
                  </a:cubicBezTo>
                  <a:cubicBezTo>
                    <a:pt x="172" y="660"/>
                    <a:pt x="174" y="661"/>
                    <a:pt x="176" y="661"/>
                  </a:cubicBezTo>
                  <a:cubicBezTo>
                    <a:pt x="179" y="661"/>
                    <a:pt x="181" y="660"/>
                    <a:pt x="183" y="658"/>
                  </a:cubicBezTo>
                  <a:cubicBezTo>
                    <a:pt x="184" y="658"/>
                    <a:pt x="184" y="658"/>
                    <a:pt x="184" y="658"/>
                  </a:cubicBezTo>
                  <a:cubicBezTo>
                    <a:pt x="185" y="657"/>
                    <a:pt x="186" y="657"/>
                    <a:pt x="187" y="656"/>
                  </a:cubicBezTo>
                  <a:cubicBezTo>
                    <a:pt x="191" y="654"/>
                    <a:pt x="195" y="653"/>
                    <a:pt x="200" y="652"/>
                  </a:cubicBezTo>
                  <a:cubicBezTo>
                    <a:pt x="200" y="652"/>
                    <a:pt x="200" y="652"/>
                    <a:pt x="200" y="652"/>
                  </a:cubicBezTo>
                  <a:cubicBezTo>
                    <a:pt x="203" y="651"/>
                    <a:pt x="205" y="650"/>
                    <a:pt x="208" y="649"/>
                  </a:cubicBezTo>
                  <a:cubicBezTo>
                    <a:pt x="211" y="648"/>
                    <a:pt x="214" y="647"/>
                    <a:pt x="217" y="647"/>
                  </a:cubicBezTo>
                  <a:cubicBezTo>
                    <a:pt x="218" y="647"/>
                    <a:pt x="218" y="647"/>
                    <a:pt x="219" y="648"/>
                  </a:cubicBezTo>
                  <a:cubicBezTo>
                    <a:pt x="222" y="649"/>
                    <a:pt x="223" y="652"/>
                    <a:pt x="224" y="657"/>
                  </a:cubicBezTo>
                  <a:cubicBezTo>
                    <a:pt x="226" y="661"/>
                    <a:pt x="226" y="661"/>
                    <a:pt x="226" y="661"/>
                  </a:cubicBezTo>
                  <a:cubicBezTo>
                    <a:pt x="226" y="663"/>
                    <a:pt x="227" y="664"/>
                    <a:pt x="227" y="666"/>
                  </a:cubicBezTo>
                  <a:cubicBezTo>
                    <a:pt x="228" y="669"/>
                    <a:pt x="228" y="669"/>
                    <a:pt x="228" y="669"/>
                  </a:cubicBezTo>
                  <a:cubicBezTo>
                    <a:pt x="231" y="668"/>
                    <a:pt x="231" y="668"/>
                    <a:pt x="231" y="668"/>
                  </a:cubicBezTo>
                  <a:cubicBezTo>
                    <a:pt x="234" y="668"/>
                    <a:pt x="238" y="667"/>
                    <a:pt x="241" y="667"/>
                  </a:cubicBezTo>
                  <a:cubicBezTo>
                    <a:pt x="246" y="666"/>
                    <a:pt x="252" y="665"/>
                    <a:pt x="257" y="664"/>
                  </a:cubicBezTo>
                  <a:cubicBezTo>
                    <a:pt x="260" y="663"/>
                    <a:pt x="262" y="662"/>
                    <a:pt x="264" y="661"/>
                  </a:cubicBezTo>
                  <a:cubicBezTo>
                    <a:pt x="267" y="660"/>
                    <a:pt x="269" y="659"/>
                    <a:pt x="271" y="658"/>
                  </a:cubicBezTo>
                  <a:cubicBezTo>
                    <a:pt x="272" y="658"/>
                    <a:pt x="274" y="657"/>
                    <a:pt x="275" y="657"/>
                  </a:cubicBezTo>
                  <a:cubicBezTo>
                    <a:pt x="279" y="656"/>
                    <a:pt x="282" y="655"/>
                    <a:pt x="286" y="655"/>
                  </a:cubicBezTo>
                  <a:cubicBezTo>
                    <a:pt x="291" y="655"/>
                    <a:pt x="296" y="653"/>
                    <a:pt x="301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6" y="648"/>
                    <a:pt x="310" y="646"/>
                    <a:pt x="312" y="640"/>
                  </a:cubicBezTo>
                  <a:cubicBezTo>
                    <a:pt x="312" y="640"/>
                    <a:pt x="312" y="639"/>
                    <a:pt x="313" y="638"/>
                  </a:cubicBezTo>
                  <a:cubicBezTo>
                    <a:pt x="313" y="637"/>
                    <a:pt x="313" y="636"/>
                    <a:pt x="314" y="635"/>
                  </a:cubicBezTo>
                  <a:cubicBezTo>
                    <a:pt x="316" y="633"/>
                    <a:pt x="317" y="632"/>
                    <a:pt x="319" y="631"/>
                  </a:cubicBezTo>
                  <a:cubicBezTo>
                    <a:pt x="322" y="631"/>
                    <a:pt x="325" y="629"/>
                    <a:pt x="327" y="626"/>
                  </a:cubicBezTo>
                  <a:cubicBezTo>
                    <a:pt x="328" y="623"/>
                    <a:pt x="328" y="621"/>
                    <a:pt x="329" y="619"/>
                  </a:cubicBezTo>
                  <a:cubicBezTo>
                    <a:pt x="329" y="617"/>
                    <a:pt x="329" y="615"/>
                    <a:pt x="330" y="613"/>
                  </a:cubicBezTo>
                  <a:cubicBezTo>
                    <a:pt x="332" y="609"/>
                    <a:pt x="333" y="605"/>
                    <a:pt x="333" y="599"/>
                  </a:cubicBezTo>
                  <a:cubicBezTo>
                    <a:pt x="333" y="596"/>
                    <a:pt x="333" y="593"/>
                    <a:pt x="332" y="591"/>
                  </a:cubicBezTo>
                  <a:cubicBezTo>
                    <a:pt x="332" y="589"/>
                    <a:pt x="332" y="587"/>
                    <a:pt x="331" y="585"/>
                  </a:cubicBezTo>
                  <a:cubicBezTo>
                    <a:pt x="331" y="582"/>
                    <a:pt x="332" y="579"/>
                    <a:pt x="333" y="575"/>
                  </a:cubicBezTo>
                  <a:cubicBezTo>
                    <a:pt x="334" y="574"/>
                    <a:pt x="334" y="571"/>
                    <a:pt x="335" y="569"/>
                  </a:cubicBezTo>
                  <a:cubicBezTo>
                    <a:pt x="335" y="567"/>
                    <a:pt x="335" y="565"/>
                    <a:pt x="335" y="562"/>
                  </a:cubicBezTo>
                  <a:cubicBezTo>
                    <a:pt x="334" y="560"/>
                    <a:pt x="334" y="558"/>
                    <a:pt x="335" y="556"/>
                  </a:cubicBezTo>
                  <a:cubicBezTo>
                    <a:pt x="335" y="554"/>
                    <a:pt x="336" y="553"/>
                    <a:pt x="337" y="552"/>
                  </a:cubicBezTo>
                  <a:cubicBezTo>
                    <a:pt x="338" y="550"/>
                    <a:pt x="338" y="548"/>
                    <a:pt x="339" y="546"/>
                  </a:cubicBezTo>
                  <a:cubicBezTo>
                    <a:pt x="339" y="545"/>
                    <a:pt x="340" y="544"/>
                    <a:pt x="340" y="543"/>
                  </a:cubicBezTo>
                  <a:cubicBezTo>
                    <a:pt x="340" y="542"/>
                    <a:pt x="341" y="537"/>
                    <a:pt x="342" y="537"/>
                  </a:cubicBezTo>
                  <a:cubicBezTo>
                    <a:pt x="343" y="537"/>
                    <a:pt x="344" y="538"/>
                    <a:pt x="346" y="538"/>
                  </a:cubicBezTo>
                  <a:cubicBezTo>
                    <a:pt x="348" y="540"/>
                    <a:pt x="348" y="540"/>
                    <a:pt x="348" y="540"/>
                  </a:cubicBezTo>
                  <a:cubicBezTo>
                    <a:pt x="350" y="538"/>
                    <a:pt x="350" y="538"/>
                    <a:pt x="350" y="538"/>
                  </a:cubicBezTo>
                  <a:cubicBezTo>
                    <a:pt x="351" y="536"/>
                    <a:pt x="352" y="535"/>
                    <a:pt x="354" y="534"/>
                  </a:cubicBezTo>
                  <a:cubicBezTo>
                    <a:pt x="355" y="532"/>
                    <a:pt x="357" y="530"/>
                    <a:pt x="358" y="528"/>
                  </a:cubicBezTo>
                  <a:cubicBezTo>
                    <a:pt x="361" y="524"/>
                    <a:pt x="360" y="520"/>
                    <a:pt x="359" y="517"/>
                  </a:cubicBezTo>
                  <a:cubicBezTo>
                    <a:pt x="358" y="514"/>
                    <a:pt x="357" y="511"/>
                    <a:pt x="359" y="509"/>
                  </a:cubicBezTo>
                  <a:cubicBezTo>
                    <a:pt x="361" y="506"/>
                    <a:pt x="376" y="499"/>
                    <a:pt x="379" y="499"/>
                  </a:cubicBezTo>
                  <a:cubicBezTo>
                    <a:pt x="380" y="499"/>
                    <a:pt x="380" y="499"/>
                    <a:pt x="381" y="499"/>
                  </a:cubicBezTo>
                  <a:cubicBezTo>
                    <a:pt x="382" y="499"/>
                    <a:pt x="383" y="499"/>
                    <a:pt x="384" y="500"/>
                  </a:cubicBezTo>
                  <a:cubicBezTo>
                    <a:pt x="384" y="500"/>
                    <a:pt x="385" y="500"/>
                    <a:pt x="386" y="500"/>
                  </a:cubicBezTo>
                  <a:cubicBezTo>
                    <a:pt x="387" y="500"/>
                    <a:pt x="388" y="500"/>
                    <a:pt x="389" y="499"/>
                  </a:cubicBezTo>
                  <a:cubicBezTo>
                    <a:pt x="390" y="499"/>
                    <a:pt x="391" y="498"/>
                    <a:pt x="394" y="495"/>
                  </a:cubicBezTo>
                  <a:cubicBezTo>
                    <a:pt x="395" y="494"/>
                    <a:pt x="396" y="493"/>
                    <a:pt x="397" y="493"/>
                  </a:cubicBezTo>
                  <a:cubicBezTo>
                    <a:pt x="402" y="489"/>
                    <a:pt x="407" y="486"/>
                    <a:pt x="412" y="484"/>
                  </a:cubicBezTo>
                  <a:cubicBezTo>
                    <a:pt x="414" y="484"/>
                    <a:pt x="414" y="484"/>
                    <a:pt x="414" y="484"/>
                  </a:cubicBezTo>
                  <a:cubicBezTo>
                    <a:pt x="414" y="482"/>
                    <a:pt x="414" y="482"/>
                    <a:pt x="414" y="482"/>
                  </a:cubicBezTo>
                  <a:cubicBezTo>
                    <a:pt x="414" y="482"/>
                    <a:pt x="414" y="481"/>
                    <a:pt x="414" y="481"/>
                  </a:cubicBezTo>
                  <a:cubicBezTo>
                    <a:pt x="414" y="481"/>
                    <a:pt x="415" y="481"/>
                    <a:pt x="415" y="481"/>
                  </a:cubicBezTo>
                  <a:cubicBezTo>
                    <a:pt x="416" y="481"/>
                    <a:pt x="417" y="481"/>
                    <a:pt x="417" y="482"/>
                  </a:cubicBezTo>
                  <a:cubicBezTo>
                    <a:pt x="418" y="482"/>
                    <a:pt x="419" y="482"/>
                    <a:pt x="420" y="482"/>
                  </a:cubicBezTo>
                  <a:cubicBezTo>
                    <a:pt x="424" y="482"/>
                    <a:pt x="428" y="481"/>
                    <a:pt x="431" y="480"/>
                  </a:cubicBezTo>
                  <a:cubicBezTo>
                    <a:pt x="436" y="478"/>
                    <a:pt x="438" y="474"/>
                    <a:pt x="440" y="471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41" y="469"/>
                    <a:pt x="441" y="469"/>
                    <a:pt x="442" y="468"/>
                  </a:cubicBezTo>
                  <a:cubicBezTo>
                    <a:pt x="442" y="467"/>
                    <a:pt x="443" y="466"/>
                    <a:pt x="444" y="465"/>
                  </a:cubicBezTo>
                  <a:cubicBezTo>
                    <a:pt x="444" y="464"/>
                    <a:pt x="444" y="464"/>
                    <a:pt x="444" y="464"/>
                  </a:cubicBezTo>
                  <a:cubicBezTo>
                    <a:pt x="445" y="463"/>
                    <a:pt x="445" y="462"/>
                    <a:pt x="445" y="461"/>
                  </a:cubicBezTo>
                  <a:cubicBezTo>
                    <a:pt x="446" y="461"/>
                    <a:pt x="446" y="460"/>
                    <a:pt x="447" y="459"/>
                  </a:cubicBezTo>
                  <a:cubicBezTo>
                    <a:pt x="447" y="459"/>
                    <a:pt x="447" y="458"/>
                    <a:pt x="448" y="457"/>
                  </a:cubicBezTo>
                  <a:cubicBezTo>
                    <a:pt x="448" y="457"/>
                    <a:pt x="448" y="457"/>
                    <a:pt x="449" y="456"/>
                  </a:cubicBezTo>
                  <a:cubicBezTo>
                    <a:pt x="449" y="456"/>
                    <a:pt x="450" y="455"/>
                    <a:pt x="450" y="454"/>
                  </a:cubicBezTo>
                  <a:cubicBezTo>
                    <a:pt x="452" y="452"/>
                    <a:pt x="452" y="449"/>
                    <a:pt x="451" y="445"/>
                  </a:cubicBezTo>
                  <a:cubicBezTo>
                    <a:pt x="451" y="442"/>
                    <a:pt x="449" y="439"/>
                    <a:pt x="446" y="436"/>
                  </a:cubicBezTo>
                  <a:cubicBezTo>
                    <a:pt x="442" y="430"/>
                    <a:pt x="435" y="427"/>
                    <a:pt x="427" y="427"/>
                  </a:cubicBezTo>
                  <a:cubicBezTo>
                    <a:pt x="416" y="427"/>
                    <a:pt x="403" y="433"/>
                    <a:pt x="397" y="437"/>
                  </a:cubicBezTo>
                  <a:cubicBezTo>
                    <a:pt x="380" y="446"/>
                    <a:pt x="367" y="460"/>
                    <a:pt x="357" y="471"/>
                  </a:cubicBezTo>
                  <a:cubicBezTo>
                    <a:pt x="347" y="482"/>
                    <a:pt x="339" y="493"/>
                    <a:pt x="333" y="504"/>
                  </a:cubicBezTo>
                  <a:cubicBezTo>
                    <a:pt x="332" y="506"/>
                    <a:pt x="332" y="506"/>
                    <a:pt x="332" y="506"/>
                  </a:cubicBezTo>
                  <a:cubicBezTo>
                    <a:pt x="330" y="510"/>
                    <a:pt x="327" y="515"/>
                    <a:pt x="326" y="520"/>
                  </a:cubicBezTo>
                  <a:cubicBezTo>
                    <a:pt x="324" y="527"/>
                    <a:pt x="322" y="533"/>
                    <a:pt x="319" y="540"/>
                  </a:cubicBezTo>
                  <a:cubicBezTo>
                    <a:pt x="317" y="543"/>
                    <a:pt x="316" y="546"/>
                    <a:pt x="315" y="549"/>
                  </a:cubicBezTo>
                  <a:cubicBezTo>
                    <a:pt x="314" y="554"/>
                    <a:pt x="312" y="558"/>
                    <a:pt x="309" y="562"/>
                  </a:cubicBezTo>
                  <a:cubicBezTo>
                    <a:pt x="309" y="562"/>
                    <a:pt x="309" y="562"/>
                    <a:pt x="309" y="562"/>
                  </a:cubicBezTo>
                  <a:cubicBezTo>
                    <a:pt x="308" y="563"/>
                    <a:pt x="307" y="565"/>
                    <a:pt x="306" y="565"/>
                  </a:cubicBezTo>
                  <a:cubicBezTo>
                    <a:pt x="306" y="566"/>
                    <a:pt x="305" y="566"/>
                    <a:pt x="305" y="566"/>
                  </a:cubicBezTo>
                  <a:cubicBezTo>
                    <a:pt x="303" y="567"/>
                    <a:pt x="302" y="567"/>
                    <a:pt x="301" y="568"/>
                  </a:cubicBezTo>
                  <a:cubicBezTo>
                    <a:pt x="301" y="568"/>
                    <a:pt x="301" y="568"/>
                    <a:pt x="302" y="567"/>
                  </a:cubicBezTo>
                  <a:cubicBezTo>
                    <a:pt x="302" y="567"/>
                    <a:pt x="302" y="566"/>
                    <a:pt x="303" y="566"/>
                  </a:cubicBezTo>
                  <a:cubicBezTo>
                    <a:pt x="303" y="565"/>
                    <a:pt x="303" y="564"/>
                    <a:pt x="304" y="564"/>
                  </a:cubicBezTo>
                  <a:cubicBezTo>
                    <a:pt x="305" y="563"/>
                    <a:pt x="308" y="562"/>
                    <a:pt x="308" y="558"/>
                  </a:cubicBezTo>
                  <a:cubicBezTo>
                    <a:pt x="308" y="557"/>
                    <a:pt x="308" y="556"/>
                    <a:pt x="308" y="554"/>
                  </a:cubicBezTo>
                  <a:cubicBezTo>
                    <a:pt x="308" y="553"/>
                    <a:pt x="308" y="551"/>
                    <a:pt x="308" y="550"/>
                  </a:cubicBezTo>
                  <a:cubicBezTo>
                    <a:pt x="308" y="549"/>
                    <a:pt x="309" y="548"/>
                    <a:pt x="309" y="547"/>
                  </a:cubicBezTo>
                  <a:cubicBezTo>
                    <a:pt x="310" y="545"/>
                    <a:pt x="310" y="543"/>
                    <a:pt x="311" y="541"/>
                  </a:cubicBezTo>
                  <a:cubicBezTo>
                    <a:pt x="312" y="540"/>
                    <a:pt x="312" y="539"/>
                    <a:pt x="312" y="539"/>
                  </a:cubicBezTo>
                  <a:cubicBezTo>
                    <a:pt x="313" y="538"/>
                    <a:pt x="313" y="537"/>
                    <a:pt x="314" y="536"/>
                  </a:cubicBezTo>
                  <a:cubicBezTo>
                    <a:pt x="314" y="536"/>
                    <a:pt x="314" y="536"/>
                    <a:pt x="314" y="536"/>
                  </a:cubicBezTo>
                  <a:cubicBezTo>
                    <a:pt x="315" y="536"/>
                    <a:pt x="316" y="535"/>
                    <a:pt x="316" y="535"/>
                  </a:cubicBezTo>
                  <a:cubicBezTo>
                    <a:pt x="317" y="534"/>
                    <a:pt x="317" y="533"/>
                    <a:pt x="318" y="532"/>
                  </a:cubicBezTo>
                  <a:cubicBezTo>
                    <a:pt x="318" y="532"/>
                    <a:pt x="318" y="532"/>
                    <a:pt x="318" y="532"/>
                  </a:cubicBezTo>
                  <a:cubicBezTo>
                    <a:pt x="320" y="527"/>
                    <a:pt x="320" y="523"/>
                    <a:pt x="321" y="519"/>
                  </a:cubicBezTo>
                  <a:cubicBezTo>
                    <a:pt x="321" y="517"/>
                    <a:pt x="321" y="514"/>
                    <a:pt x="322" y="512"/>
                  </a:cubicBezTo>
                  <a:cubicBezTo>
                    <a:pt x="322" y="510"/>
                    <a:pt x="323" y="509"/>
                    <a:pt x="324" y="507"/>
                  </a:cubicBezTo>
                  <a:cubicBezTo>
                    <a:pt x="325" y="507"/>
                    <a:pt x="325" y="506"/>
                    <a:pt x="325" y="505"/>
                  </a:cubicBezTo>
                  <a:cubicBezTo>
                    <a:pt x="328" y="502"/>
                    <a:pt x="328" y="497"/>
                    <a:pt x="328" y="493"/>
                  </a:cubicBezTo>
                  <a:cubicBezTo>
                    <a:pt x="328" y="491"/>
                    <a:pt x="328" y="489"/>
                    <a:pt x="329" y="486"/>
                  </a:cubicBezTo>
                  <a:cubicBezTo>
                    <a:pt x="331" y="479"/>
                    <a:pt x="335" y="473"/>
                    <a:pt x="339" y="468"/>
                  </a:cubicBezTo>
                  <a:cubicBezTo>
                    <a:pt x="340" y="466"/>
                    <a:pt x="342" y="464"/>
                    <a:pt x="344" y="462"/>
                  </a:cubicBezTo>
                  <a:cubicBezTo>
                    <a:pt x="346" y="460"/>
                    <a:pt x="348" y="458"/>
                    <a:pt x="350" y="457"/>
                  </a:cubicBezTo>
                  <a:cubicBezTo>
                    <a:pt x="352" y="455"/>
                    <a:pt x="354" y="453"/>
                    <a:pt x="356" y="452"/>
                  </a:cubicBezTo>
                  <a:cubicBezTo>
                    <a:pt x="357" y="451"/>
                    <a:pt x="358" y="450"/>
                    <a:pt x="360" y="449"/>
                  </a:cubicBezTo>
                  <a:cubicBezTo>
                    <a:pt x="361" y="449"/>
                    <a:pt x="364" y="447"/>
                    <a:pt x="365" y="444"/>
                  </a:cubicBezTo>
                  <a:cubicBezTo>
                    <a:pt x="365" y="443"/>
                    <a:pt x="365" y="442"/>
                    <a:pt x="365" y="441"/>
                  </a:cubicBezTo>
                  <a:cubicBezTo>
                    <a:pt x="365" y="441"/>
                    <a:pt x="365" y="441"/>
                    <a:pt x="365" y="440"/>
                  </a:cubicBezTo>
                  <a:cubicBezTo>
                    <a:pt x="365" y="439"/>
                    <a:pt x="365" y="437"/>
                    <a:pt x="365" y="435"/>
                  </a:cubicBezTo>
                  <a:cubicBezTo>
                    <a:pt x="365" y="433"/>
                    <a:pt x="365" y="431"/>
                    <a:pt x="365" y="429"/>
                  </a:cubicBezTo>
                  <a:cubicBezTo>
                    <a:pt x="365" y="426"/>
                    <a:pt x="365" y="423"/>
                    <a:pt x="366" y="420"/>
                  </a:cubicBezTo>
                  <a:cubicBezTo>
                    <a:pt x="367" y="416"/>
                    <a:pt x="369" y="413"/>
                    <a:pt x="372" y="411"/>
                  </a:cubicBezTo>
                  <a:cubicBezTo>
                    <a:pt x="373" y="410"/>
                    <a:pt x="373" y="410"/>
                    <a:pt x="373" y="410"/>
                  </a:cubicBezTo>
                  <a:cubicBezTo>
                    <a:pt x="373" y="409"/>
                    <a:pt x="374" y="408"/>
                    <a:pt x="375" y="408"/>
                  </a:cubicBezTo>
                  <a:cubicBezTo>
                    <a:pt x="377" y="407"/>
                    <a:pt x="379" y="407"/>
                    <a:pt x="381" y="406"/>
                  </a:cubicBezTo>
                  <a:cubicBezTo>
                    <a:pt x="383" y="404"/>
                    <a:pt x="385" y="403"/>
                    <a:pt x="388" y="401"/>
                  </a:cubicBezTo>
                  <a:cubicBezTo>
                    <a:pt x="389" y="400"/>
                    <a:pt x="389" y="400"/>
                    <a:pt x="389" y="400"/>
                  </a:cubicBezTo>
                  <a:cubicBezTo>
                    <a:pt x="391" y="399"/>
                    <a:pt x="393" y="398"/>
                    <a:pt x="395" y="397"/>
                  </a:cubicBezTo>
                  <a:cubicBezTo>
                    <a:pt x="396" y="395"/>
                    <a:pt x="396" y="395"/>
                    <a:pt x="397" y="395"/>
                  </a:cubicBezTo>
                  <a:cubicBezTo>
                    <a:pt x="401" y="394"/>
                    <a:pt x="405" y="393"/>
                    <a:pt x="409" y="392"/>
                  </a:cubicBezTo>
                  <a:cubicBezTo>
                    <a:pt x="410" y="391"/>
                    <a:pt x="411" y="391"/>
                    <a:pt x="412" y="390"/>
                  </a:cubicBezTo>
                  <a:cubicBezTo>
                    <a:pt x="413" y="390"/>
                    <a:pt x="413" y="390"/>
                    <a:pt x="414" y="389"/>
                  </a:cubicBezTo>
                  <a:cubicBezTo>
                    <a:pt x="415" y="389"/>
                    <a:pt x="415" y="389"/>
                    <a:pt x="416" y="388"/>
                  </a:cubicBezTo>
                  <a:cubicBezTo>
                    <a:pt x="417" y="388"/>
                    <a:pt x="418" y="388"/>
                    <a:pt x="418" y="387"/>
                  </a:cubicBezTo>
                  <a:cubicBezTo>
                    <a:pt x="419" y="387"/>
                    <a:pt x="420" y="387"/>
                    <a:pt x="421" y="387"/>
                  </a:cubicBezTo>
                  <a:cubicBezTo>
                    <a:pt x="422" y="387"/>
                    <a:pt x="422" y="387"/>
                    <a:pt x="422" y="387"/>
                  </a:cubicBezTo>
                  <a:cubicBezTo>
                    <a:pt x="423" y="386"/>
                    <a:pt x="424" y="386"/>
                    <a:pt x="426" y="386"/>
                  </a:cubicBezTo>
                  <a:cubicBezTo>
                    <a:pt x="428" y="385"/>
                    <a:pt x="429" y="384"/>
                    <a:pt x="431" y="383"/>
                  </a:cubicBezTo>
                  <a:cubicBezTo>
                    <a:pt x="431" y="383"/>
                    <a:pt x="432" y="383"/>
                    <a:pt x="432" y="382"/>
                  </a:cubicBezTo>
                  <a:cubicBezTo>
                    <a:pt x="433" y="382"/>
                    <a:pt x="434" y="383"/>
                    <a:pt x="435" y="383"/>
                  </a:cubicBezTo>
                  <a:cubicBezTo>
                    <a:pt x="435" y="383"/>
                    <a:pt x="436" y="383"/>
                    <a:pt x="436" y="383"/>
                  </a:cubicBezTo>
                  <a:cubicBezTo>
                    <a:pt x="439" y="383"/>
                    <a:pt x="442" y="381"/>
                    <a:pt x="444" y="380"/>
                  </a:cubicBezTo>
                  <a:cubicBezTo>
                    <a:pt x="445" y="380"/>
                    <a:pt x="447" y="379"/>
                    <a:pt x="449" y="377"/>
                  </a:cubicBezTo>
                  <a:cubicBezTo>
                    <a:pt x="449" y="377"/>
                    <a:pt x="450" y="376"/>
                    <a:pt x="450" y="376"/>
                  </a:cubicBezTo>
                  <a:cubicBezTo>
                    <a:pt x="450" y="376"/>
                    <a:pt x="450" y="375"/>
                    <a:pt x="451" y="375"/>
                  </a:cubicBezTo>
                  <a:cubicBezTo>
                    <a:pt x="451" y="375"/>
                    <a:pt x="451" y="375"/>
                    <a:pt x="452" y="375"/>
                  </a:cubicBezTo>
                  <a:cubicBezTo>
                    <a:pt x="453" y="375"/>
                    <a:pt x="453" y="375"/>
                    <a:pt x="454" y="375"/>
                  </a:cubicBezTo>
                  <a:cubicBezTo>
                    <a:pt x="455" y="374"/>
                    <a:pt x="455" y="374"/>
                    <a:pt x="456" y="374"/>
                  </a:cubicBezTo>
                  <a:cubicBezTo>
                    <a:pt x="457" y="373"/>
                    <a:pt x="458" y="373"/>
                    <a:pt x="459" y="373"/>
                  </a:cubicBezTo>
                  <a:cubicBezTo>
                    <a:pt x="460" y="372"/>
                    <a:pt x="461" y="372"/>
                    <a:pt x="463" y="371"/>
                  </a:cubicBezTo>
                  <a:cubicBezTo>
                    <a:pt x="463" y="371"/>
                    <a:pt x="464" y="371"/>
                    <a:pt x="464" y="370"/>
                  </a:cubicBezTo>
                  <a:cubicBezTo>
                    <a:pt x="465" y="370"/>
                    <a:pt x="465" y="370"/>
                    <a:pt x="466" y="370"/>
                  </a:cubicBezTo>
                  <a:cubicBezTo>
                    <a:pt x="467" y="370"/>
                    <a:pt x="468" y="369"/>
                    <a:pt x="469" y="369"/>
                  </a:cubicBezTo>
                  <a:cubicBezTo>
                    <a:pt x="469" y="369"/>
                    <a:pt x="470" y="368"/>
                    <a:pt x="471" y="368"/>
                  </a:cubicBezTo>
                  <a:cubicBezTo>
                    <a:pt x="472" y="368"/>
                    <a:pt x="472" y="368"/>
                    <a:pt x="472" y="368"/>
                  </a:cubicBezTo>
                  <a:cubicBezTo>
                    <a:pt x="473" y="367"/>
                    <a:pt x="474" y="367"/>
                    <a:pt x="475" y="366"/>
                  </a:cubicBezTo>
                  <a:cubicBezTo>
                    <a:pt x="476" y="366"/>
                    <a:pt x="476" y="365"/>
                    <a:pt x="477" y="365"/>
                  </a:cubicBezTo>
                  <a:cubicBezTo>
                    <a:pt x="477" y="365"/>
                    <a:pt x="477" y="365"/>
                    <a:pt x="477" y="365"/>
                  </a:cubicBezTo>
                  <a:cubicBezTo>
                    <a:pt x="478" y="365"/>
                    <a:pt x="479" y="365"/>
                    <a:pt x="480" y="366"/>
                  </a:cubicBezTo>
                  <a:cubicBezTo>
                    <a:pt x="481" y="366"/>
                    <a:pt x="482" y="366"/>
                    <a:pt x="484" y="366"/>
                  </a:cubicBezTo>
                  <a:cubicBezTo>
                    <a:pt x="485" y="366"/>
                    <a:pt x="486" y="366"/>
                    <a:pt x="486" y="366"/>
                  </a:cubicBezTo>
                  <a:cubicBezTo>
                    <a:pt x="489" y="365"/>
                    <a:pt x="491" y="363"/>
                    <a:pt x="492" y="361"/>
                  </a:cubicBezTo>
                  <a:cubicBezTo>
                    <a:pt x="493" y="361"/>
                    <a:pt x="493" y="361"/>
                    <a:pt x="493" y="361"/>
                  </a:cubicBezTo>
                  <a:cubicBezTo>
                    <a:pt x="495" y="359"/>
                    <a:pt x="497" y="357"/>
                    <a:pt x="499" y="356"/>
                  </a:cubicBezTo>
                  <a:cubicBezTo>
                    <a:pt x="499" y="356"/>
                    <a:pt x="500" y="356"/>
                    <a:pt x="501" y="355"/>
                  </a:cubicBezTo>
                  <a:cubicBezTo>
                    <a:pt x="502" y="355"/>
                    <a:pt x="503" y="355"/>
                    <a:pt x="504" y="354"/>
                  </a:cubicBezTo>
                  <a:cubicBezTo>
                    <a:pt x="505" y="353"/>
                    <a:pt x="506" y="352"/>
                    <a:pt x="507" y="351"/>
                  </a:cubicBezTo>
                  <a:cubicBezTo>
                    <a:pt x="508" y="350"/>
                    <a:pt x="510" y="349"/>
                    <a:pt x="511" y="349"/>
                  </a:cubicBezTo>
                  <a:cubicBezTo>
                    <a:pt x="512" y="348"/>
                    <a:pt x="513" y="348"/>
                    <a:pt x="514" y="348"/>
                  </a:cubicBezTo>
                  <a:cubicBezTo>
                    <a:pt x="516" y="348"/>
                    <a:pt x="517" y="348"/>
                    <a:pt x="519" y="348"/>
                  </a:cubicBezTo>
                  <a:cubicBezTo>
                    <a:pt x="523" y="346"/>
                    <a:pt x="523" y="343"/>
                    <a:pt x="524" y="341"/>
                  </a:cubicBezTo>
                  <a:cubicBezTo>
                    <a:pt x="524" y="341"/>
                    <a:pt x="524" y="339"/>
                    <a:pt x="524" y="338"/>
                  </a:cubicBezTo>
                  <a:cubicBezTo>
                    <a:pt x="524" y="337"/>
                    <a:pt x="524" y="336"/>
                    <a:pt x="524" y="335"/>
                  </a:cubicBezTo>
                  <a:cubicBezTo>
                    <a:pt x="525" y="332"/>
                    <a:pt x="526" y="329"/>
                    <a:pt x="527" y="326"/>
                  </a:cubicBezTo>
                  <a:cubicBezTo>
                    <a:pt x="528" y="323"/>
                    <a:pt x="529" y="321"/>
                    <a:pt x="530" y="318"/>
                  </a:cubicBezTo>
                  <a:cubicBezTo>
                    <a:pt x="531" y="315"/>
                    <a:pt x="532" y="313"/>
                    <a:pt x="532" y="311"/>
                  </a:cubicBezTo>
                  <a:cubicBezTo>
                    <a:pt x="532" y="309"/>
                    <a:pt x="532" y="309"/>
                    <a:pt x="532" y="309"/>
                  </a:cubicBezTo>
                  <a:cubicBezTo>
                    <a:pt x="533" y="308"/>
                    <a:pt x="533" y="307"/>
                    <a:pt x="533" y="306"/>
                  </a:cubicBezTo>
                  <a:cubicBezTo>
                    <a:pt x="534" y="305"/>
                    <a:pt x="534" y="304"/>
                    <a:pt x="534" y="303"/>
                  </a:cubicBezTo>
                  <a:cubicBezTo>
                    <a:pt x="535" y="301"/>
                    <a:pt x="535" y="300"/>
                    <a:pt x="535" y="298"/>
                  </a:cubicBezTo>
                  <a:cubicBezTo>
                    <a:pt x="535" y="297"/>
                    <a:pt x="536" y="296"/>
                    <a:pt x="536" y="295"/>
                  </a:cubicBezTo>
                  <a:cubicBezTo>
                    <a:pt x="536" y="295"/>
                    <a:pt x="536" y="294"/>
                    <a:pt x="536" y="293"/>
                  </a:cubicBezTo>
                  <a:cubicBezTo>
                    <a:pt x="536" y="291"/>
                    <a:pt x="537" y="290"/>
                    <a:pt x="538" y="289"/>
                  </a:cubicBezTo>
                  <a:cubicBezTo>
                    <a:pt x="539" y="288"/>
                    <a:pt x="540" y="287"/>
                    <a:pt x="541" y="287"/>
                  </a:cubicBezTo>
                  <a:cubicBezTo>
                    <a:pt x="544" y="286"/>
                    <a:pt x="545" y="283"/>
                    <a:pt x="547" y="281"/>
                  </a:cubicBezTo>
                  <a:cubicBezTo>
                    <a:pt x="547" y="281"/>
                    <a:pt x="547" y="280"/>
                    <a:pt x="547" y="280"/>
                  </a:cubicBezTo>
                  <a:cubicBezTo>
                    <a:pt x="549" y="277"/>
                    <a:pt x="551" y="274"/>
                    <a:pt x="553" y="272"/>
                  </a:cubicBezTo>
                  <a:cubicBezTo>
                    <a:pt x="555" y="270"/>
                    <a:pt x="557" y="269"/>
                    <a:pt x="559" y="267"/>
                  </a:cubicBezTo>
                  <a:cubicBezTo>
                    <a:pt x="562" y="266"/>
                    <a:pt x="562" y="266"/>
                    <a:pt x="562" y="266"/>
                  </a:cubicBezTo>
                  <a:lnTo>
                    <a:pt x="551" y="246"/>
                  </a:ln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6" name="Google Shape;506;p105"/>
            <p:cNvSpPr/>
            <p:nvPr/>
          </p:nvSpPr>
          <p:spPr>
            <a:xfrm>
              <a:off x="3484" y="3210"/>
              <a:ext cx="40" cy="42"/>
            </a:xfrm>
            <a:custGeom>
              <a:rect b="b" l="l" r="r" t="t"/>
              <a:pathLst>
                <a:path extrusionOk="0" h="16" w="15">
                  <a:moveTo>
                    <a:pt x="13" y="2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5"/>
                  </a:cubicBezTo>
                  <a:cubicBezTo>
                    <a:pt x="6" y="16"/>
                    <a:pt x="7" y="16"/>
                    <a:pt x="8" y="16"/>
                  </a:cubicBezTo>
                  <a:cubicBezTo>
                    <a:pt x="11" y="16"/>
                    <a:pt x="14" y="14"/>
                    <a:pt x="15" y="8"/>
                  </a:cubicBezTo>
                  <a:cubicBezTo>
                    <a:pt x="15" y="6"/>
                    <a:pt x="15" y="3"/>
                    <a:pt x="13" y="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7" name="Google Shape;507;p105"/>
            <p:cNvSpPr/>
            <p:nvPr/>
          </p:nvSpPr>
          <p:spPr>
            <a:xfrm>
              <a:off x="3136" y="1411"/>
              <a:ext cx="38" cy="32"/>
            </a:xfrm>
            <a:custGeom>
              <a:rect b="b" l="l" r="r" t="t"/>
              <a:pathLst>
                <a:path extrusionOk="0" h="12" w="14">
                  <a:moveTo>
                    <a:pt x="7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1" y="4"/>
                    <a:pt x="0" y="6"/>
                    <a:pt x="3" y="9"/>
                  </a:cubicBezTo>
                  <a:cubicBezTo>
                    <a:pt x="4" y="10"/>
                    <a:pt x="5" y="10"/>
                    <a:pt x="7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1" y="12"/>
                    <a:pt x="12" y="11"/>
                    <a:pt x="13" y="10"/>
                  </a:cubicBezTo>
                  <a:cubicBezTo>
                    <a:pt x="14" y="9"/>
                    <a:pt x="14" y="8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8" name="Google Shape;508;p105"/>
            <p:cNvSpPr/>
            <p:nvPr/>
          </p:nvSpPr>
          <p:spPr>
            <a:xfrm>
              <a:off x="2948" y="1597"/>
              <a:ext cx="40" cy="72"/>
            </a:xfrm>
            <a:custGeom>
              <a:rect b="b" l="l" r="r" t="t"/>
              <a:pathLst>
                <a:path extrusionOk="0" h="27" w="15">
                  <a:moveTo>
                    <a:pt x="15" y="7"/>
                  </a:moveTo>
                  <a:cubicBezTo>
                    <a:pt x="14" y="4"/>
                    <a:pt x="12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2" y="4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0"/>
                    <a:pt x="1" y="23"/>
                    <a:pt x="3" y="25"/>
                  </a:cubicBezTo>
                  <a:cubicBezTo>
                    <a:pt x="4" y="26"/>
                    <a:pt x="5" y="27"/>
                    <a:pt x="7" y="27"/>
                  </a:cubicBezTo>
                  <a:cubicBezTo>
                    <a:pt x="8" y="27"/>
                    <a:pt x="9" y="26"/>
                    <a:pt x="10" y="25"/>
                  </a:cubicBezTo>
                  <a:cubicBezTo>
                    <a:pt x="14" y="21"/>
                    <a:pt x="15" y="9"/>
                    <a:pt x="15" y="7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09" name="Google Shape;509;p105"/>
            <p:cNvSpPr/>
            <p:nvPr/>
          </p:nvSpPr>
          <p:spPr>
            <a:xfrm>
              <a:off x="1755" y="712"/>
              <a:ext cx="375" cy="335"/>
            </a:xfrm>
            <a:custGeom>
              <a:rect b="b" l="l" r="r" t="t"/>
              <a:pathLst>
                <a:path extrusionOk="0" h="126" w="141">
                  <a:moveTo>
                    <a:pt x="137" y="64"/>
                  </a:moveTo>
                  <a:cubicBezTo>
                    <a:pt x="137" y="63"/>
                    <a:pt x="136" y="62"/>
                    <a:pt x="136" y="61"/>
                  </a:cubicBezTo>
                  <a:cubicBezTo>
                    <a:pt x="135" y="59"/>
                    <a:pt x="135" y="56"/>
                    <a:pt x="135" y="54"/>
                  </a:cubicBezTo>
                  <a:cubicBezTo>
                    <a:pt x="134" y="51"/>
                    <a:pt x="134" y="47"/>
                    <a:pt x="132" y="44"/>
                  </a:cubicBezTo>
                  <a:cubicBezTo>
                    <a:pt x="129" y="37"/>
                    <a:pt x="122" y="36"/>
                    <a:pt x="117" y="36"/>
                  </a:cubicBezTo>
                  <a:cubicBezTo>
                    <a:pt x="116" y="36"/>
                    <a:pt x="116" y="36"/>
                    <a:pt x="115" y="36"/>
                  </a:cubicBezTo>
                  <a:cubicBezTo>
                    <a:pt x="114" y="36"/>
                    <a:pt x="114" y="36"/>
                    <a:pt x="113" y="36"/>
                  </a:cubicBezTo>
                  <a:cubicBezTo>
                    <a:pt x="110" y="36"/>
                    <a:pt x="108" y="35"/>
                    <a:pt x="106" y="30"/>
                  </a:cubicBezTo>
                  <a:cubicBezTo>
                    <a:pt x="105" y="28"/>
                    <a:pt x="104" y="27"/>
                    <a:pt x="103" y="25"/>
                  </a:cubicBezTo>
                  <a:cubicBezTo>
                    <a:pt x="102" y="21"/>
                    <a:pt x="100" y="18"/>
                    <a:pt x="99" y="14"/>
                  </a:cubicBezTo>
                  <a:cubicBezTo>
                    <a:pt x="97" y="11"/>
                    <a:pt x="92" y="10"/>
                    <a:pt x="88" y="9"/>
                  </a:cubicBezTo>
                  <a:cubicBezTo>
                    <a:pt x="87" y="8"/>
                    <a:pt x="85" y="8"/>
                    <a:pt x="84" y="8"/>
                  </a:cubicBezTo>
                  <a:cubicBezTo>
                    <a:pt x="82" y="7"/>
                    <a:pt x="80" y="6"/>
                    <a:pt x="78" y="5"/>
                  </a:cubicBezTo>
                  <a:cubicBezTo>
                    <a:pt x="76" y="4"/>
                    <a:pt x="73" y="3"/>
                    <a:pt x="70" y="2"/>
                  </a:cubicBezTo>
                  <a:cubicBezTo>
                    <a:pt x="68" y="1"/>
                    <a:pt x="66" y="0"/>
                    <a:pt x="63" y="0"/>
                  </a:cubicBezTo>
                  <a:cubicBezTo>
                    <a:pt x="62" y="0"/>
                    <a:pt x="61" y="1"/>
                    <a:pt x="61" y="1"/>
                  </a:cubicBezTo>
                  <a:cubicBezTo>
                    <a:pt x="57" y="2"/>
                    <a:pt x="56" y="5"/>
                    <a:pt x="56" y="7"/>
                  </a:cubicBezTo>
                  <a:cubicBezTo>
                    <a:pt x="56" y="7"/>
                    <a:pt x="56" y="8"/>
                    <a:pt x="56" y="8"/>
                  </a:cubicBezTo>
                  <a:cubicBezTo>
                    <a:pt x="55" y="11"/>
                    <a:pt x="55" y="14"/>
                    <a:pt x="56" y="16"/>
                  </a:cubicBezTo>
                  <a:cubicBezTo>
                    <a:pt x="56" y="18"/>
                    <a:pt x="55" y="19"/>
                    <a:pt x="55" y="20"/>
                  </a:cubicBezTo>
                  <a:cubicBezTo>
                    <a:pt x="55" y="22"/>
                    <a:pt x="55" y="23"/>
                    <a:pt x="54" y="24"/>
                  </a:cubicBezTo>
                  <a:cubicBezTo>
                    <a:pt x="54" y="27"/>
                    <a:pt x="51" y="31"/>
                    <a:pt x="49" y="33"/>
                  </a:cubicBezTo>
                  <a:cubicBezTo>
                    <a:pt x="47" y="34"/>
                    <a:pt x="45" y="35"/>
                    <a:pt x="44" y="36"/>
                  </a:cubicBezTo>
                  <a:cubicBezTo>
                    <a:pt x="42" y="37"/>
                    <a:pt x="40" y="39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6" y="42"/>
                    <a:pt x="34" y="43"/>
                    <a:pt x="33" y="45"/>
                  </a:cubicBezTo>
                  <a:cubicBezTo>
                    <a:pt x="33" y="46"/>
                    <a:pt x="33" y="46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9"/>
                    <a:pt x="27" y="49"/>
                    <a:pt x="25" y="50"/>
                  </a:cubicBezTo>
                  <a:cubicBezTo>
                    <a:pt x="24" y="51"/>
                    <a:pt x="23" y="53"/>
                    <a:pt x="22" y="55"/>
                  </a:cubicBezTo>
                  <a:cubicBezTo>
                    <a:pt x="21" y="55"/>
                    <a:pt x="21" y="56"/>
                    <a:pt x="21" y="57"/>
                  </a:cubicBezTo>
                  <a:cubicBezTo>
                    <a:pt x="20" y="57"/>
                    <a:pt x="19" y="58"/>
                    <a:pt x="18" y="58"/>
                  </a:cubicBezTo>
                  <a:cubicBezTo>
                    <a:pt x="17" y="59"/>
                    <a:pt x="16" y="59"/>
                    <a:pt x="14" y="60"/>
                  </a:cubicBezTo>
                  <a:cubicBezTo>
                    <a:pt x="13" y="61"/>
                    <a:pt x="12" y="61"/>
                    <a:pt x="11" y="62"/>
                  </a:cubicBezTo>
                  <a:cubicBezTo>
                    <a:pt x="10" y="63"/>
                    <a:pt x="9" y="63"/>
                    <a:pt x="9" y="64"/>
                  </a:cubicBezTo>
                  <a:cubicBezTo>
                    <a:pt x="5" y="66"/>
                    <a:pt x="1" y="69"/>
                    <a:pt x="0" y="75"/>
                  </a:cubicBezTo>
                  <a:cubicBezTo>
                    <a:pt x="0" y="79"/>
                    <a:pt x="2" y="81"/>
                    <a:pt x="4" y="81"/>
                  </a:cubicBezTo>
                  <a:cubicBezTo>
                    <a:pt x="5" y="82"/>
                    <a:pt x="5" y="82"/>
                    <a:pt x="5" y="83"/>
                  </a:cubicBezTo>
                  <a:cubicBezTo>
                    <a:pt x="6" y="83"/>
                    <a:pt x="6" y="84"/>
                    <a:pt x="6" y="85"/>
                  </a:cubicBezTo>
                  <a:cubicBezTo>
                    <a:pt x="6" y="86"/>
                    <a:pt x="6" y="87"/>
                    <a:pt x="7" y="89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3"/>
                    <a:pt x="10" y="93"/>
                    <a:pt x="11" y="93"/>
                  </a:cubicBezTo>
                  <a:cubicBezTo>
                    <a:pt x="13" y="97"/>
                    <a:pt x="14" y="100"/>
                    <a:pt x="13" y="103"/>
                  </a:cubicBezTo>
                  <a:cubicBezTo>
                    <a:pt x="13" y="106"/>
                    <a:pt x="12" y="110"/>
                    <a:pt x="10" y="113"/>
                  </a:cubicBezTo>
                  <a:cubicBezTo>
                    <a:pt x="9" y="115"/>
                    <a:pt x="7" y="118"/>
                    <a:pt x="8" y="121"/>
                  </a:cubicBezTo>
                  <a:cubicBezTo>
                    <a:pt x="9" y="122"/>
                    <a:pt x="10" y="124"/>
                    <a:pt x="12" y="125"/>
                  </a:cubicBezTo>
                  <a:cubicBezTo>
                    <a:pt x="13" y="126"/>
                    <a:pt x="15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9" y="126"/>
                    <a:pt x="21" y="126"/>
                    <a:pt x="23" y="125"/>
                  </a:cubicBezTo>
                  <a:cubicBezTo>
                    <a:pt x="24" y="125"/>
                    <a:pt x="26" y="124"/>
                    <a:pt x="27" y="124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30" y="124"/>
                    <a:pt x="32" y="123"/>
                    <a:pt x="34" y="123"/>
                  </a:cubicBezTo>
                  <a:cubicBezTo>
                    <a:pt x="34" y="123"/>
                    <a:pt x="35" y="123"/>
                    <a:pt x="36" y="123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40" y="125"/>
                    <a:pt x="42" y="126"/>
                    <a:pt x="44" y="126"/>
                  </a:cubicBezTo>
                  <a:cubicBezTo>
                    <a:pt x="44" y="126"/>
                    <a:pt x="45" y="126"/>
                    <a:pt x="45" y="126"/>
                  </a:cubicBezTo>
                  <a:cubicBezTo>
                    <a:pt x="50" y="126"/>
                    <a:pt x="52" y="122"/>
                    <a:pt x="54" y="119"/>
                  </a:cubicBezTo>
                  <a:cubicBezTo>
                    <a:pt x="55" y="118"/>
                    <a:pt x="56" y="117"/>
                    <a:pt x="56" y="116"/>
                  </a:cubicBezTo>
                  <a:cubicBezTo>
                    <a:pt x="57" y="114"/>
                    <a:pt x="58" y="113"/>
                    <a:pt x="59" y="112"/>
                  </a:cubicBezTo>
                  <a:cubicBezTo>
                    <a:pt x="61" y="109"/>
                    <a:pt x="63" y="106"/>
                    <a:pt x="66" y="104"/>
                  </a:cubicBezTo>
                  <a:cubicBezTo>
                    <a:pt x="66" y="104"/>
                    <a:pt x="67" y="104"/>
                    <a:pt x="67" y="104"/>
                  </a:cubicBezTo>
                  <a:cubicBezTo>
                    <a:pt x="68" y="105"/>
                    <a:pt x="70" y="105"/>
                    <a:pt x="71" y="105"/>
                  </a:cubicBezTo>
                  <a:cubicBezTo>
                    <a:pt x="72" y="105"/>
                    <a:pt x="72" y="105"/>
                    <a:pt x="73" y="105"/>
                  </a:cubicBezTo>
                  <a:cubicBezTo>
                    <a:pt x="77" y="104"/>
                    <a:pt x="80" y="101"/>
                    <a:pt x="82" y="98"/>
                  </a:cubicBezTo>
                  <a:cubicBezTo>
                    <a:pt x="83" y="97"/>
                    <a:pt x="84" y="96"/>
                    <a:pt x="85" y="95"/>
                  </a:cubicBezTo>
                  <a:cubicBezTo>
                    <a:pt x="86" y="94"/>
                    <a:pt x="87" y="94"/>
                    <a:pt x="89" y="94"/>
                  </a:cubicBezTo>
                  <a:cubicBezTo>
                    <a:pt x="91" y="93"/>
                    <a:pt x="92" y="93"/>
                    <a:pt x="94" y="93"/>
                  </a:cubicBezTo>
                  <a:cubicBezTo>
                    <a:pt x="94" y="93"/>
                    <a:pt x="95" y="92"/>
                    <a:pt x="96" y="92"/>
                  </a:cubicBezTo>
                  <a:cubicBezTo>
                    <a:pt x="98" y="92"/>
                    <a:pt x="100" y="92"/>
                    <a:pt x="102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6" y="90"/>
                    <a:pt x="109" y="89"/>
                    <a:pt x="111" y="88"/>
                  </a:cubicBezTo>
                  <a:cubicBezTo>
                    <a:pt x="113" y="87"/>
                    <a:pt x="114" y="87"/>
                    <a:pt x="115" y="86"/>
                  </a:cubicBezTo>
                  <a:cubicBezTo>
                    <a:pt x="116" y="86"/>
                    <a:pt x="117" y="86"/>
                    <a:pt x="118" y="86"/>
                  </a:cubicBezTo>
                  <a:cubicBezTo>
                    <a:pt x="118" y="86"/>
                    <a:pt x="119" y="86"/>
                    <a:pt x="120" y="86"/>
                  </a:cubicBezTo>
                  <a:cubicBezTo>
                    <a:pt x="121" y="86"/>
                    <a:pt x="122" y="86"/>
                    <a:pt x="123" y="86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30" y="86"/>
                    <a:pt x="138" y="86"/>
                    <a:pt x="140" y="79"/>
                  </a:cubicBezTo>
                  <a:cubicBezTo>
                    <a:pt x="141" y="74"/>
                    <a:pt x="139" y="69"/>
                    <a:pt x="137" y="64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0" name="Google Shape;510;p105"/>
            <p:cNvSpPr/>
            <p:nvPr/>
          </p:nvSpPr>
          <p:spPr>
            <a:xfrm>
              <a:off x="2956" y="1825"/>
              <a:ext cx="329" cy="311"/>
            </a:xfrm>
            <a:custGeom>
              <a:rect b="b" l="l" r="r" t="t"/>
              <a:pathLst>
                <a:path extrusionOk="0" h="117" w="124">
                  <a:moveTo>
                    <a:pt x="120" y="75"/>
                  </a:moveTo>
                  <a:cubicBezTo>
                    <a:pt x="119" y="74"/>
                    <a:pt x="118" y="73"/>
                    <a:pt x="116" y="72"/>
                  </a:cubicBezTo>
                  <a:cubicBezTo>
                    <a:pt x="115" y="71"/>
                    <a:pt x="114" y="70"/>
                    <a:pt x="113" y="69"/>
                  </a:cubicBezTo>
                  <a:cubicBezTo>
                    <a:pt x="111" y="67"/>
                    <a:pt x="110" y="67"/>
                    <a:pt x="107" y="67"/>
                  </a:cubicBezTo>
                  <a:cubicBezTo>
                    <a:pt x="106" y="67"/>
                    <a:pt x="104" y="67"/>
                    <a:pt x="103" y="6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0" y="68"/>
                    <a:pt x="99" y="68"/>
                    <a:pt x="98" y="68"/>
                  </a:cubicBezTo>
                  <a:cubicBezTo>
                    <a:pt x="98" y="68"/>
                    <a:pt x="98" y="67"/>
                    <a:pt x="98" y="66"/>
                  </a:cubicBezTo>
                  <a:cubicBezTo>
                    <a:pt x="97" y="65"/>
                    <a:pt x="97" y="63"/>
                    <a:pt x="96" y="62"/>
                  </a:cubicBezTo>
                  <a:cubicBezTo>
                    <a:pt x="95" y="61"/>
                    <a:pt x="95" y="60"/>
                    <a:pt x="95" y="60"/>
                  </a:cubicBezTo>
                  <a:cubicBezTo>
                    <a:pt x="94" y="52"/>
                    <a:pt x="90" y="47"/>
                    <a:pt x="83" y="46"/>
                  </a:cubicBezTo>
                  <a:cubicBezTo>
                    <a:pt x="83" y="46"/>
                    <a:pt x="82" y="46"/>
                    <a:pt x="82" y="46"/>
                  </a:cubicBezTo>
                  <a:cubicBezTo>
                    <a:pt x="81" y="46"/>
                    <a:pt x="80" y="46"/>
                    <a:pt x="79" y="46"/>
                  </a:cubicBezTo>
                  <a:cubicBezTo>
                    <a:pt x="79" y="46"/>
                    <a:pt x="79" y="46"/>
                    <a:pt x="78" y="45"/>
                  </a:cubicBezTo>
                  <a:cubicBezTo>
                    <a:pt x="77" y="45"/>
                    <a:pt x="77" y="45"/>
                    <a:pt x="76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3" y="44"/>
                    <a:pt x="73" y="44"/>
                    <a:pt x="73" y="43"/>
                  </a:cubicBezTo>
                  <a:cubicBezTo>
                    <a:pt x="72" y="43"/>
                    <a:pt x="72" y="42"/>
                    <a:pt x="72" y="41"/>
                  </a:cubicBezTo>
                  <a:cubicBezTo>
                    <a:pt x="71" y="40"/>
                    <a:pt x="71" y="38"/>
                    <a:pt x="69" y="37"/>
                  </a:cubicBezTo>
                  <a:cubicBezTo>
                    <a:pt x="68" y="36"/>
                    <a:pt x="64" y="32"/>
                    <a:pt x="58" y="31"/>
                  </a:cubicBezTo>
                  <a:cubicBezTo>
                    <a:pt x="56" y="31"/>
                    <a:pt x="55" y="31"/>
                    <a:pt x="53" y="29"/>
                  </a:cubicBezTo>
                  <a:cubicBezTo>
                    <a:pt x="53" y="28"/>
                    <a:pt x="53" y="28"/>
                    <a:pt x="52" y="28"/>
                  </a:cubicBezTo>
                  <a:cubicBezTo>
                    <a:pt x="51" y="25"/>
                    <a:pt x="49" y="22"/>
                    <a:pt x="45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0" y="24"/>
                    <a:pt x="40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8" y="25"/>
                    <a:pt x="38" y="25"/>
                  </a:cubicBezTo>
                  <a:cubicBezTo>
                    <a:pt x="38" y="25"/>
                    <a:pt x="37" y="22"/>
                    <a:pt x="37" y="20"/>
                  </a:cubicBezTo>
                  <a:cubicBezTo>
                    <a:pt x="38" y="20"/>
                    <a:pt x="39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1"/>
                    <a:pt x="43" y="20"/>
                    <a:pt x="44" y="19"/>
                  </a:cubicBezTo>
                  <a:cubicBezTo>
                    <a:pt x="48" y="15"/>
                    <a:pt x="43" y="10"/>
                    <a:pt x="42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6"/>
                    <a:pt x="41" y="6"/>
                  </a:cubicBezTo>
                  <a:cubicBezTo>
                    <a:pt x="40" y="4"/>
                    <a:pt x="39" y="0"/>
                    <a:pt x="35" y="0"/>
                  </a:cubicBezTo>
                  <a:cubicBezTo>
                    <a:pt x="31" y="0"/>
                    <a:pt x="29" y="3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6" y="6"/>
                    <a:pt x="24" y="7"/>
                    <a:pt x="23" y="7"/>
                  </a:cubicBezTo>
                  <a:cubicBezTo>
                    <a:pt x="16" y="11"/>
                    <a:pt x="16" y="19"/>
                    <a:pt x="16" y="23"/>
                  </a:cubicBezTo>
                  <a:cubicBezTo>
                    <a:pt x="16" y="25"/>
                    <a:pt x="16" y="28"/>
                    <a:pt x="16" y="30"/>
                  </a:cubicBezTo>
                  <a:cubicBezTo>
                    <a:pt x="16" y="33"/>
                    <a:pt x="16" y="36"/>
                    <a:pt x="15" y="39"/>
                  </a:cubicBezTo>
                  <a:cubicBezTo>
                    <a:pt x="15" y="45"/>
                    <a:pt x="15" y="49"/>
                    <a:pt x="14" y="54"/>
                  </a:cubicBezTo>
                  <a:cubicBezTo>
                    <a:pt x="13" y="60"/>
                    <a:pt x="13" y="66"/>
                    <a:pt x="15" y="71"/>
                  </a:cubicBezTo>
                  <a:cubicBezTo>
                    <a:pt x="16" y="76"/>
                    <a:pt x="16" y="78"/>
                    <a:pt x="13" y="80"/>
                  </a:cubicBezTo>
                  <a:cubicBezTo>
                    <a:pt x="12" y="80"/>
                    <a:pt x="11" y="81"/>
                    <a:pt x="10" y="81"/>
                  </a:cubicBezTo>
                  <a:cubicBezTo>
                    <a:pt x="6" y="84"/>
                    <a:pt x="1" y="87"/>
                    <a:pt x="0" y="94"/>
                  </a:cubicBezTo>
                  <a:cubicBezTo>
                    <a:pt x="0" y="96"/>
                    <a:pt x="1" y="99"/>
                    <a:pt x="2" y="100"/>
                  </a:cubicBezTo>
                  <a:cubicBezTo>
                    <a:pt x="3" y="101"/>
                    <a:pt x="5" y="102"/>
                    <a:pt x="7" y="102"/>
                  </a:cubicBezTo>
                  <a:cubicBezTo>
                    <a:pt x="12" y="102"/>
                    <a:pt x="17" y="100"/>
                    <a:pt x="21" y="98"/>
                  </a:cubicBezTo>
                  <a:cubicBezTo>
                    <a:pt x="23" y="97"/>
                    <a:pt x="25" y="96"/>
                    <a:pt x="26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6"/>
                  </a:cubicBezTo>
                  <a:cubicBezTo>
                    <a:pt x="29" y="98"/>
                    <a:pt x="29" y="101"/>
                    <a:pt x="29" y="103"/>
                  </a:cubicBezTo>
                  <a:cubicBezTo>
                    <a:pt x="29" y="104"/>
                    <a:pt x="29" y="105"/>
                    <a:pt x="29" y="105"/>
                  </a:cubicBezTo>
                  <a:cubicBezTo>
                    <a:pt x="29" y="108"/>
                    <a:pt x="29" y="110"/>
                    <a:pt x="30" y="113"/>
                  </a:cubicBezTo>
                  <a:cubicBezTo>
                    <a:pt x="32" y="117"/>
                    <a:pt x="35" y="117"/>
                    <a:pt x="36" y="117"/>
                  </a:cubicBezTo>
                  <a:cubicBezTo>
                    <a:pt x="40" y="117"/>
                    <a:pt x="43" y="114"/>
                    <a:pt x="46" y="112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9" y="109"/>
                    <a:pt x="51" y="108"/>
                    <a:pt x="52" y="106"/>
                  </a:cubicBezTo>
                  <a:cubicBezTo>
                    <a:pt x="53" y="104"/>
                    <a:pt x="54" y="102"/>
                    <a:pt x="54" y="101"/>
                  </a:cubicBezTo>
                  <a:cubicBezTo>
                    <a:pt x="55" y="100"/>
                    <a:pt x="55" y="99"/>
                    <a:pt x="56" y="98"/>
                  </a:cubicBezTo>
                  <a:cubicBezTo>
                    <a:pt x="56" y="96"/>
                    <a:pt x="58" y="95"/>
                    <a:pt x="60" y="93"/>
                  </a:cubicBezTo>
                  <a:cubicBezTo>
                    <a:pt x="62" y="91"/>
                    <a:pt x="65" y="88"/>
                    <a:pt x="66" y="83"/>
                  </a:cubicBezTo>
                  <a:cubicBezTo>
                    <a:pt x="66" y="82"/>
                    <a:pt x="66" y="82"/>
                    <a:pt x="66" y="81"/>
                  </a:cubicBezTo>
                  <a:cubicBezTo>
                    <a:pt x="66" y="79"/>
                    <a:pt x="66" y="78"/>
                    <a:pt x="67" y="77"/>
                  </a:cubicBezTo>
                  <a:cubicBezTo>
                    <a:pt x="68" y="76"/>
                    <a:pt x="69" y="75"/>
                    <a:pt x="71" y="75"/>
                  </a:cubicBezTo>
                  <a:cubicBezTo>
                    <a:pt x="71" y="75"/>
                    <a:pt x="71" y="76"/>
                    <a:pt x="71" y="76"/>
                  </a:cubicBezTo>
                  <a:cubicBezTo>
                    <a:pt x="71" y="77"/>
                    <a:pt x="72" y="78"/>
                    <a:pt x="72" y="78"/>
                  </a:cubicBezTo>
                  <a:cubicBezTo>
                    <a:pt x="72" y="78"/>
                    <a:pt x="72" y="79"/>
                    <a:pt x="72" y="79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76" y="82"/>
                    <a:pt x="76" y="82"/>
                    <a:pt x="76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8" y="81"/>
                    <a:pt x="80" y="81"/>
                    <a:pt x="8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2"/>
                    <a:pt x="81" y="83"/>
                  </a:cubicBezTo>
                  <a:cubicBezTo>
                    <a:pt x="81" y="84"/>
                    <a:pt x="80" y="86"/>
                    <a:pt x="80" y="88"/>
                  </a:cubicBezTo>
                  <a:cubicBezTo>
                    <a:pt x="81" y="90"/>
                    <a:pt x="82" y="92"/>
                    <a:pt x="86" y="92"/>
                  </a:cubicBezTo>
                  <a:cubicBezTo>
                    <a:pt x="87" y="92"/>
                    <a:pt x="89" y="92"/>
                    <a:pt x="90" y="91"/>
                  </a:cubicBezTo>
                  <a:cubicBezTo>
                    <a:pt x="90" y="91"/>
                    <a:pt x="91" y="91"/>
                    <a:pt x="91" y="91"/>
                  </a:cubicBezTo>
                  <a:cubicBezTo>
                    <a:pt x="93" y="91"/>
                    <a:pt x="94" y="92"/>
                    <a:pt x="96" y="93"/>
                  </a:cubicBezTo>
                  <a:cubicBezTo>
                    <a:pt x="97" y="93"/>
                    <a:pt x="98" y="94"/>
                    <a:pt x="99" y="94"/>
                  </a:cubicBezTo>
                  <a:cubicBezTo>
                    <a:pt x="101" y="95"/>
                    <a:pt x="103" y="96"/>
                    <a:pt x="105" y="96"/>
                  </a:cubicBezTo>
                  <a:cubicBezTo>
                    <a:pt x="112" y="96"/>
                    <a:pt x="117" y="90"/>
                    <a:pt x="121" y="86"/>
                  </a:cubicBezTo>
                  <a:cubicBezTo>
                    <a:pt x="122" y="84"/>
                    <a:pt x="124" y="82"/>
                    <a:pt x="124" y="80"/>
                  </a:cubicBezTo>
                  <a:cubicBezTo>
                    <a:pt x="123" y="78"/>
                    <a:pt x="122" y="76"/>
                    <a:pt x="120" y="75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1" name="Google Shape;511;p105"/>
            <p:cNvSpPr/>
            <p:nvPr/>
          </p:nvSpPr>
          <p:spPr>
            <a:xfrm>
              <a:off x="3062" y="1812"/>
              <a:ext cx="72" cy="61"/>
            </a:xfrm>
            <a:custGeom>
              <a:rect b="b" l="l" r="r" t="t"/>
              <a:pathLst>
                <a:path extrusionOk="0" h="23" w="27">
                  <a:moveTo>
                    <a:pt x="6" y="14"/>
                  </a:moveTo>
                  <a:cubicBezTo>
                    <a:pt x="6" y="14"/>
                    <a:pt x="6" y="15"/>
                    <a:pt x="6" y="15"/>
                  </a:cubicBezTo>
                  <a:cubicBezTo>
                    <a:pt x="6" y="17"/>
                    <a:pt x="7" y="19"/>
                    <a:pt x="10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3"/>
                    <a:pt x="19" y="23"/>
                    <a:pt x="19" y="23"/>
                  </a:cubicBezTo>
                  <a:cubicBezTo>
                    <a:pt x="21" y="23"/>
                    <a:pt x="27" y="22"/>
                    <a:pt x="27" y="18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3" y="14"/>
                    <a:pt x="23" y="14"/>
                  </a:cubicBezTo>
                  <a:cubicBezTo>
                    <a:pt x="22" y="14"/>
                    <a:pt x="22" y="13"/>
                    <a:pt x="21" y="13"/>
                  </a:cubicBezTo>
                  <a:cubicBezTo>
                    <a:pt x="20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18" y="12"/>
                    <a:pt x="18" y="12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5"/>
                    <a:pt x="13" y="4"/>
                  </a:cubicBezTo>
                  <a:cubicBezTo>
                    <a:pt x="11" y="2"/>
                    <a:pt x="9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1"/>
                    <a:pt x="1" y="2"/>
                    <a:pt x="1" y="3"/>
                  </a:cubicBezTo>
                  <a:cubicBezTo>
                    <a:pt x="0" y="7"/>
                    <a:pt x="3" y="10"/>
                    <a:pt x="5" y="13"/>
                  </a:cubicBezTo>
                  <a:cubicBezTo>
                    <a:pt x="5" y="13"/>
                    <a:pt x="5" y="13"/>
                    <a:pt x="6" y="14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2" name="Google Shape;512;p105"/>
            <p:cNvSpPr/>
            <p:nvPr/>
          </p:nvSpPr>
          <p:spPr>
            <a:xfrm>
              <a:off x="3288" y="1435"/>
              <a:ext cx="42" cy="48"/>
            </a:xfrm>
            <a:custGeom>
              <a:rect b="b" l="l" r="r" t="t"/>
              <a:pathLst>
                <a:path extrusionOk="0" h="18" w="16">
                  <a:moveTo>
                    <a:pt x="16" y="6"/>
                  </a:moveTo>
                  <a:cubicBezTo>
                    <a:pt x="15" y="4"/>
                    <a:pt x="13" y="2"/>
                    <a:pt x="11" y="1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0" y="10"/>
                    <a:pt x="2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3" y="15"/>
                    <a:pt x="5" y="18"/>
                    <a:pt x="8" y="18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2" y="17"/>
                    <a:pt x="13" y="14"/>
                    <a:pt x="14" y="12"/>
                  </a:cubicBezTo>
                  <a:cubicBezTo>
                    <a:pt x="14" y="12"/>
                    <a:pt x="14" y="11"/>
                    <a:pt x="15" y="11"/>
                  </a:cubicBezTo>
                  <a:cubicBezTo>
                    <a:pt x="16" y="9"/>
                    <a:pt x="16" y="8"/>
                    <a:pt x="16" y="6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3" name="Google Shape;513;p105"/>
            <p:cNvSpPr/>
            <p:nvPr/>
          </p:nvSpPr>
          <p:spPr>
            <a:xfrm>
              <a:off x="3221" y="1416"/>
              <a:ext cx="59" cy="109"/>
            </a:xfrm>
            <a:custGeom>
              <a:rect b="b" l="l" r="r" t="t"/>
              <a:pathLst>
                <a:path extrusionOk="0" h="41" w="22">
                  <a:moveTo>
                    <a:pt x="18" y="25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0" y="21"/>
                    <a:pt x="20" y="19"/>
                    <a:pt x="19" y="18"/>
                  </a:cubicBezTo>
                  <a:cubicBezTo>
                    <a:pt x="18" y="16"/>
                    <a:pt x="16" y="15"/>
                    <a:pt x="14" y="15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5" y="14"/>
                    <a:pt x="16" y="13"/>
                    <a:pt x="16" y="13"/>
                  </a:cubicBezTo>
                  <a:cubicBezTo>
                    <a:pt x="18" y="12"/>
                    <a:pt x="19" y="11"/>
                    <a:pt x="20" y="9"/>
                  </a:cubicBezTo>
                  <a:cubicBezTo>
                    <a:pt x="21" y="8"/>
                    <a:pt x="22" y="5"/>
                    <a:pt x="21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2" y="0"/>
                    <a:pt x="9" y="3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4" y="10"/>
                    <a:pt x="6" y="13"/>
                  </a:cubicBezTo>
                  <a:cubicBezTo>
                    <a:pt x="6" y="15"/>
                    <a:pt x="8" y="16"/>
                    <a:pt x="9" y="16"/>
                  </a:cubicBezTo>
                  <a:cubicBezTo>
                    <a:pt x="8" y="17"/>
                    <a:pt x="7" y="18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7" y="25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30"/>
                    <a:pt x="0" y="33"/>
                    <a:pt x="0" y="37"/>
                  </a:cubicBezTo>
                  <a:cubicBezTo>
                    <a:pt x="1" y="38"/>
                    <a:pt x="2" y="40"/>
                    <a:pt x="3" y="41"/>
                  </a:cubicBezTo>
                  <a:cubicBezTo>
                    <a:pt x="4" y="41"/>
                    <a:pt x="5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9" y="41"/>
                    <a:pt x="13" y="37"/>
                    <a:pt x="18" y="25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4" name="Google Shape;514;p105"/>
            <p:cNvSpPr/>
            <p:nvPr/>
          </p:nvSpPr>
          <p:spPr>
            <a:xfrm>
              <a:off x="3240" y="1525"/>
              <a:ext cx="40" cy="66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2" y="3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2" y="10"/>
                    <a:pt x="3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1" y="22"/>
                    <a:pt x="3" y="25"/>
                    <a:pt x="6" y="25"/>
                  </a:cubicBezTo>
                  <a:cubicBezTo>
                    <a:pt x="8" y="25"/>
                    <a:pt x="11" y="23"/>
                    <a:pt x="11" y="20"/>
                  </a:cubicBezTo>
                  <a:cubicBezTo>
                    <a:pt x="11" y="18"/>
                    <a:pt x="11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0"/>
                    <a:pt x="15" y="9"/>
                    <a:pt x="15" y="6"/>
                  </a:cubicBezTo>
                  <a:cubicBezTo>
                    <a:pt x="15" y="3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5" name="Google Shape;515;p105"/>
            <p:cNvSpPr/>
            <p:nvPr/>
          </p:nvSpPr>
          <p:spPr>
            <a:xfrm>
              <a:off x="3168" y="1416"/>
              <a:ext cx="53" cy="45"/>
            </a:xfrm>
            <a:custGeom>
              <a:rect b="b" l="l" r="r" t="t"/>
              <a:pathLst>
                <a:path extrusionOk="0" h="17" w="20">
                  <a:moveTo>
                    <a:pt x="14" y="2"/>
                  </a:moveTo>
                  <a:cubicBezTo>
                    <a:pt x="14" y="2"/>
                    <a:pt x="13" y="2"/>
                    <a:pt x="12" y="1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2"/>
                    <a:pt x="1" y="3"/>
                    <a:pt x="1" y="6"/>
                  </a:cubicBezTo>
                  <a:cubicBezTo>
                    <a:pt x="0" y="9"/>
                    <a:pt x="2" y="10"/>
                    <a:pt x="4" y="12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6" y="15"/>
                    <a:pt x="7" y="17"/>
                    <a:pt x="10" y="17"/>
                  </a:cubicBezTo>
                  <a:cubicBezTo>
                    <a:pt x="10" y="17"/>
                    <a:pt x="11" y="17"/>
                    <a:pt x="12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3"/>
                    <a:pt x="18" y="12"/>
                  </a:cubicBezTo>
                  <a:cubicBezTo>
                    <a:pt x="20" y="10"/>
                    <a:pt x="20" y="8"/>
                    <a:pt x="20" y="7"/>
                  </a:cubicBezTo>
                  <a:cubicBezTo>
                    <a:pt x="19" y="4"/>
                    <a:pt x="17" y="3"/>
                    <a:pt x="14" y="2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6" name="Google Shape;516;p105"/>
            <p:cNvSpPr/>
            <p:nvPr/>
          </p:nvSpPr>
          <p:spPr>
            <a:xfrm>
              <a:off x="2124" y="632"/>
              <a:ext cx="205" cy="242"/>
            </a:xfrm>
            <a:custGeom>
              <a:rect b="b" l="l" r="r" t="t"/>
              <a:pathLst>
                <a:path extrusionOk="0" h="91" w="77">
                  <a:moveTo>
                    <a:pt x="73" y="51"/>
                  </a:moveTo>
                  <a:cubicBezTo>
                    <a:pt x="71" y="51"/>
                    <a:pt x="70" y="50"/>
                    <a:pt x="68" y="49"/>
                  </a:cubicBezTo>
                  <a:cubicBezTo>
                    <a:pt x="68" y="49"/>
                    <a:pt x="68" y="48"/>
                    <a:pt x="68" y="46"/>
                  </a:cubicBezTo>
                  <a:cubicBezTo>
                    <a:pt x="68" y="45"/>
                    <a:pt x="68" y="44"/>
                    <a:pt x="67" y="43"/>
                  </a:cubicBezTo>
                  <a:cubicBezTo>
                    <a:pt x="67" y="41"/>
                    <a:pt x="67" y="40"/>
                    <a:pt x="67" y="38"/>
                  </a:cubicBezTo>
                  <a:cubicBezTo>
                    <a:pt x="67" y="37"/>
                    <a:pt x="67" y="35"/>
                    <a:pt x="67" y="34"/>
                  </a:cubicBezTo>
                  <a:cubicBezTo>
                    <a:pt x="67" y="33"/>
                    <a:pt x="67" y="32"/>
                    <a:pt x="67" y="31"/>
                  </a:cubicBezTo>
                  <a:cubicBezTo>
                    <a:pt x="66" y="28"/>
                    <a:pt x="66" y="24"/>
                    <a:pt x="65" y="21"/>
                  </a:cubicBezTo>
                  <a:cubicBezTo>
                    <a:pt x="63" y="17"/>
                    <a:pt x="59" y="16"/>
                    <a:pt x="56" y="15"/>
                  </a:cubicBezTo>
                  <a:cubicBezTo>
                    <a:pt x="56" y="15"/>
                    <a:pt x="55" y="15"/>
                    <a:pt x="55" y="15"/>
                  </a:cubicBezTo>
                  <a:cubicBezTo>
                    <a:pt x="55" y="14"/>
                    <a:pt x="55" y="14"/>
                    <a:pt x="55" y="13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7"/>
                    <a:pt x="55" y="5"/>
                    <a:pt x="54" y="4"/>
                  </a:cubicBezTo>
                  <a:cubicBezTo>
                    <a:pt x="51" y="2"/>
                    <a:pt x="46" y="0"/>
                    <a:pt x="41" y="0"/>
                  </a:cubicBezTo>
                  <a:cubicBezTo>
                    <a:pt x="35" y="0"/>
                    <a:pt x="34" y="4"/>
                    <a:pt x="33" y="5"/>
                  </a:cubicBezTo>
                  <a:cubicBezTo>
                    <a:pt x="33" y="6"/>
                    <a:pt x="33" y="7"/>
                    <a:pt x="33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6" y="7"/>
                    <a:pt x="25" y="8"/>
                    <a:pt x="23" y="9"/>
                  </a:cubicBezTo>
                  <a:cubicBezTo>
                    <a:pt x="21" y="12"/>
                    <a:pt x="20" y="16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19"/>
                    <a:pt x="19" y="19"/>
                    <a:pt x="18" y="19"/>
                  </a:cubicBezTo>
                  <a:cubicBezTo>
                    <a:pt x="11" y="19"/>
                    <a:pt x="11" y="24"/>
                    <a:pt x="10" y="27"/>
                  </a:cubicBezTo>
                  <a:cubicBezTo>
                    <a:pt x="10" y="30"/>
                    <a:pt x="9" y="30"/>
                    <a:pt x="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6" y="30"/>
                    <a:pt x="4" y="30"/>
                    <a:pt x="2" y="32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1"/>
                    <a:pt x="2" y="43"/>
                    <a:pt x="4" y="44"/>
                  </a:cubicBezTo>
                  <a:cubicBezTo>
                    <a:pt x="6" y="45"/>
                    <a:pt x="7" y="45"/>
                    <a:pt x="9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0" y="47"/>
                  </a:cubicBezTo>
                  <a:cubicBezTo>
                    <a:pt x="10" y="49"/>
                    <a:pt x="9" y="51"/>
                    <a:pt x="11" y="54"/>
                  </a:cubicBezTo>
                  <a:cubicBezTo>
                    <a:pt x="12" y="56"/>
                    <a:pt x="14" y="56"/>
                    <a:pt x="16" y="56"/>
                  </a:cubicBezTo>
                  <a:cubicBezTo>
                    <a:pt x="17" y="56"/>
                    <a:pt x="18" y="56"/>
                    <a:pt x="19" y="56"/>
                  </a:cubicBezTo>
                  <a:cubicBezTo>
                    <a:pt x="19" y="56"/>
                    <a:pt x="20" y="56"/>
                    <a:pt x="20" y="56"/>
                  </a:cubicBezTo>
                  <a:cubicBezTo>
                    <a:pt x="20" y="56"/>
                    <a:pt x="21" y="57"/>
                    <a:pt x="21" y="57"/>
                  </a:cubicBezTo>
                  <a:cubicBezTo>
                    <a:pt x="22" y="58"/>
                    <a:pt x="23" y="60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9" y="61"/>
                    <a:pt x="31" y="60"/>
                    <a:pt x="32" y="59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3"/>
                    <a:pt x="38" y="63"/>
                    <a:pt x="40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9" y="64"/>
                    <a:pt x="39" y="65"/>
                    <a:pt x="38" y="66"/>
                  </a:cubicBezTo>
                  <a:cubicBezTo>
                    <a:pt x="38" y="66"/>
                    <a:pt x="38" y="66"/>
                    <a:pt x="37" y="66"/>
                  </a:cubicBezTo>
                  <a:cubicBezTo>
                    <a:pt x="36" y="67"/>
                    <a:pt x="36" y="67"/>
                    <a:pt x="35" y="67"/>
                  </a:cubicBezTo>
                  <a:cubicBezTo>
                    <a:pt x="34" y="67"/>
                    <a:pt x="32" y="67"/>
                    <a:pt x="31" y="66"/>
                  </a:cubicBezTo>
                  <a:cubicBezTo>
                    <a:pt x="31" y="66"/>
                    <a:pt x="30" y="66"/>
                    <a:pt x="30" y="66"/>
                  </a:cubicBezTo>
                  <a:cubicBezTo>
                    <a:pt x="29" y="66"/>
                    <a:pt x="28" y="65"/>
                    <a:pt x="27" y="65"/>
                  </a:cubicBezTo>
                  <a:cubicBezTo>
                    <a:pt x="25" y="65"/>
                    <a:pt x="23" y="66"/>
                    <a:pt x="22" y="68"/>
                  </a:cubicBezTo>
                  <a:cubicBezTo>
                    <a:pt x="20" y="71"/>
                    <a:pt x="22" y="75"/>
                    <a:pt x="23" y="77"/>
                  </a:cubicBezTo>
                  <a:cubicBezTo>
                    <a:pt x="23" y="78"/>
                    <a:pt x="24" y="78"/>
                    <a:pt x="24" y="78"/>
                  </a:cubicBezTo>
                  <a:cubicBezTo>
                    <a:pt x="28" y="90"/>
                    <a:pt x="36" y="91"/>
                    <a:pt x="43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6" y="91"/>
                    <a:pt x="49" y="91"/>
                    <a:pt x="53" y="90"/>
                  </a:cubicBezTo>
                  <a:cubicBezTo>
                    <a:pt x="57" y="90"/>
                    <a:pt x="61" y="88"/>
                    <a:pt x="66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7" y="53"/>
                    <a:pt x="77" y="53"/>
                    <a:pt x="77" y="53"/>
                  </a:cubicBezTo>
                  <a:lnTo>
                    <a:pt x="73" y="51"/>
                  </a:lnTo>
                  <a:close/>
                  <a:moveTo>
                    <a:pt x="50" y="65"/>
                  </a:moveTo>
                  <a:cubicBezTo>
                    <a:pt x="49" y="64"/>
                    <a:pt x="48" y="62"/>
                    <a:pt x="46" y="62"/>
                  </a:cubicBezTo>
                  <a:cubicBezTo>
                    <a:pt x="46" y="62"/>
                    <a:pt x="47" y="61"/>
                    <a:pt x="47" y="61"/>
                  </a:cubicBezTo>
                  <a:cubicBezTo>
                    <a:pt x="47" y="61"/>
                    <a:pt x="48" y="60"/>
                    <a:pt x="48" y="60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3"/>
                    <a:pt x="51" y="64"/>
                    <a:pt x="54" y="64"/>
                  </a:cubicBezTo>
                  <a:cubicBezTo>
                    <a:pt x="55" y="64"/>
                    <a:pt x="56" y="64"/>
                    <a:pt x="56" y="65"/>
                  </a:cubicBezTo>
                  <a:cubicBezTo>
                    <a:pt x="57" y="65"/>
                    <a:pt x="57" y="65"/>
                    <a:pt x="58" y="65"/>
                  </a:cubicBezTo>
                  <a:cubicBezTo>
                    <a:pt x="56" y="66"/>
                    <a:pt x="54" y="67"/>
                    <a:pt x="52" y="67"/>
                  </a:cubicBezTo>
                  <a:cubicBezTo>
                    <a:pt x="52" y="67"/>
                    <a:pt x="50" y="66"/>
                    <a:pt x="50" y="65"/>
                  </a:cubicBezTo>
                  <a:close/>
                  <a:moveTo>
                    <a:pt x="39" y="48"/>
                  </a:move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49"/>
                    <a:pt x="38" y="49"/>
                    <a:pt x="39" y="48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7" name="Google Shape;517;p105"/>
            <p:cNvSpPr/>
            <p:nvPr/>
          </p:nvSpPr>
          <p:spPr>
            <a:xfrm>
              <a:off x="2252" y="598"/>
              <a:ext cx="48" cy="37"/>
            </a:xfrm>
            <a:custGeom>
              <a:rect b="b" l="l" r="r" t="t"/>
              <a:pathLst>
                <a:path extrusionOk="0" h="14" w="18">
                  <a:moveTo>
                    <a:pt x="17" y="6"/>
                  </a:moveTo>
                  <a:cubicBezTo>
                    <a:pt x="15" y="3"/>
                    <a:pt x="9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6"/>
                    <a:pt x="2" y="8"/>
                  </a:cubicBezTo>
                  <a:cubicBezTo>
                    <a:pt x="3" y="11"/>
                    <a:pt x="7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6" y="13"/>
                    <a:pt x="17" y="11"/>
                  </a:cubicBezTo>
                  <a:cubicBezTo>
                    <a:pt x="18" y="9"/>
                    <a:pt x="18" y="7"/>
                    <a:pt x="17" y="6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8" name="Google Shape;518;p105"/>
            <p:cNvSpPr/>
            <p:nvPr/>
          </p:nvSpPr>
          <p:spPr>
            <a:xfrm>
              <a:off x="2927" y="1408"/>
              <a:ext cx="47" cy="37"/>
            </a:xfrm>
            <a:custGeom>
              <a:rect b="b" l="l" r="r" t="t"/>
              <a:pathLst>
                <a:path extrusionOk="0" h="14" w="18">
                  <a:moveTo>
                    <a:pt x="17" y="7"/>
                  </a:moveTo>
                  <a:cubicBezTo>
                    <a:pt x="16" y="4"/>
                    <a:pt x="11" y="0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9" y="13"/>
                    <a:pt x="11" y="14"/>
                    <a:pt x="13" y="14"/>
                  </a:cubicBezTo>
                  <a:cubicBezTo>
                    <a:pt x="14" y="14"/>
                    <a:pt x="15" y="13"/>
                    <a:pt x="16" y="13"/>
                  </a:cubicBezTo>
                  <a:cubicBezTo>
                    <a:pt x="18" y="11"/>
                    <a:pt x="18" y="9"/>
                    <a:pt x="17" y="7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9" name="Google Shape;519;p105"/>
            <p:cNvSpPr/>
            <p:nvPr/>
          </p:nvSpPr>
          <p:spPr>
            <a:xfrm>
              <a:off x="2440" y="824"/>
              <a:ext cx="54" cy="53"/>
            </a:xfrm>
            <a:custGeom>
              <a:rect b="b" l="l" r="r" t="t"/>
              <a:pathLst>
                <a:path extrusionOk="0" h="20" w="20">
                  <a:moveTo>
                    <a:pt x="19" y="4"/>
                  </a:moveTo>
                  <a:cubicBezTo>
                    <a:pt x="17" y="0"/>
                    <a:pt x="14" y="0"/>
                    <a:pt x="12" y="0"/>
                  </a:cubicBezTo>
                  <a:cubicBezTo>
                    <a:pt x="7" y="0"/>
                    <a:pt x="2" y="6"/>
                    <a:pt x="1" y="10"/>
                  </a:cubicBezTo>
                  <a:cubicBezTo>
                    <a:pt x="0" y="15"/>
                    <a:pt x="2" y="18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20"/>
                    <a:pt x="16" y="19"/>
                    <a:pt x="18" y="16"/>
                  </a:cubicBezTo>
                  <a:cubicBezTo>
                    <a:pt x="20" y="13"/>
                    <a:pt x="20" y="8"/>
                    <a:pt x="19" y="4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0" name="Google Shape;520;p105"/>
            <p:cNvSpPr/>
            <p:nvPr/>
          </p:nvSpPr>
          <p:spPr>
            <a:xfrm>
              <a:off x="2478" y="693"/>
              <a:ext cx="188" cy="210"/>
            </a:xfrm>
            <a:custGeom>
              <a:rect b="b" l="l" r="r" t="t"/>
              <a:pathLst>
                <a:path extrusionOk="0" h="79" w="71">
                  <a:moveTo>
                    <a:pt x="69" y="26"/>
                  </a:moveTo>
                  <a:cubicBezTo>
                    <a:pt x="69" y="25"/>
                    <a:pt x="69" y="24"/>
                    <a:pt x="69" y="23"/>
                  </a:cubicBezTo>
                  <a:cubicBezTo>
                    <a:pt x="68" y="20"/>
                    <a:pt x="68" y="18"/>
                    <a:pt x="67" y="16"/>
                  </a:cubicBezTo>
                  <a:cubicBezTo>
                    <a:pt x="66" y="13"/>
                    <a:pt x="63" y="11"/>
                    <a:pt x="60" y="11"/>
                  </a:cubicBezTo>
                  <a:cubicBezTo>
                    <a:pt x="58" y="11"/>
                    <a:pt x="57" y="11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2" y="10"/>
                    <a:pt x="51" y="9"/>
                    <a:pt x="47" y="8"/>
                  </a:cubicBezTo>
                  <a:cubicBezTo>
                    <a:pt x="47" y="8"/>
                    <a:pt x="47" y="9"/>
                    <a:pt x="46" y="9"/>
                  </a:cubicBezTo>
                  <a:cubicBezTo>
                    <a:pt x="47" y="7"/>
                    <a:pt x="46" y="6"/>
                    <a:pt x="46" y="5"/>
                  </a:cubicBezTo>
                  <a:cubicBezTo>
                    <a:pt x="45" y="3"/>
                    <a:pt x="43" y="3"/>
                    <a:pt x="41" y="3"/>
                  </a:cubicBezTo>
                  <a:cubicBezTo>
                    <a:pt x="39" y="3"/>
                    <a:pt x="38" y="3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5" y="5"/>
                    <a:pt x="35" y="5"/>
                    <a:pt x="35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0" y="9"/>
                    <a:pt x="30" y="11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0" y="13"/>
                    <a:pt x="29" y="13"/>
                  </a:cubicBezTo>
                  <a:cubicBezTo>
                    <a:pt x="28" y="13"/>
                    <a:pt x="26" y="14"/>
                    <a:pt x="25" y="15"/>
                  </a:cubicBezTo>
                  <a:cubicBezTo>
                    <a:pt x="24" y="16"/>
                    <a:pt x="23" y="19"/>
                    <a:pt x="23" y="21"/>
                  </a:cubicBezTo>
                  <a:cubicBezTo>
                    <a:pt x="23" y="20"/>
                    <a:pt x="23" y="19"/>
                    <a:pt x="22" y="19"/>
                  </a:cubicBezTo>
                  <a:cubicBezTo>
                    <a:pt x="22" y="18"/>
                    <a:pt x="20" y="17"/>
                    <a:pt x="19" y="17"/>
                  </a:cubicBezTo>
                  <a:cubicBezTo>
                    <a:pt x="19" y="17"/>
                    <a:pt x="19" y="16"/>
                    <a:pt x="20" y="16"/>
                  </a:cubicBezTo>
                  <a:cubicBezTo>
                    <a:pt x="20" y="14"/>
                    <a:pt x="20" y="11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6" y="6"/>
                    <a:pt x="16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3"/>
                    <a:pt x="13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5"/>
                    <a:pt x="0" y="8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5"/>
                    <a:pt x="2" y="16"/>
                  </a:cubicBezTo>
                  <a:cubicBezTo>
                    <a:pt x="3" y="17"/>
                    <a:pt x="4" y="18"/>
                    <a:pt x="5" y="19"/>
                  </a:cubicBezTo>
                  <a:cubicBezTo>
                    <a:pt x="3" y="20"/>
                    <a:pt x="2" y="22"/>
                    <a:pt x="2" y="23"/>
                  </a:cubicBezTo>
                  <a:cubicBezTo>
                    <a:pt x="1" y="26"/>
                    <a:pt x="2" y="28"/>
                    <a:pt x="3" y="29"/>
                  </a:cubicBezTo>
                  <a:cubicBezTo>
                    <a:pt x="4" y="30"/>
                    <a:pt x="5" y="31"/>
                    <a:pt x="6" y="31"/>
                  </a:cubicBezTo>
                  <a:cubicBezTo>
                    <a:pt x="6" y="32"/>
                    <a:pt x="5" y="33"/>
                    <a:pt x="6" y="35"/>
                  </a:cubicBezTo>
                  <a:cubicBezTo>
                    <a:pt x="6" y="37"/>
                    <a:pt x="8" y="39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1"/>
                    <a:pt x="11" y="41"/>
                  </a:cubicBezTo>
                  <a:cubicBezTo>
                    <a:pt x="12" y="42"/>
                    <a:pt x="13" y="42"/>
                    <a:pt x="14" y="43"/>
                  </a:cubicBezTo>
                  <a:cubicBezTo>
                    <a:pt x="13" y="44"/>
                    <a:pt x="13" y="45"/>
                    <a:pt x="13" y="47"/>
                  </a:cubicBezTo>
                  <a:cubicBezTo>
                    <a:pt x="14" y="48"/>
                    <a:pt x="15" y="51"/>
                    <a:pt x="18" y="52"/>
                  </a:cubicBezTo>
                  <a:cubicBezTo>
                    <a:pt x="18" y="52"/>
                    <a:pt x="19" y="52"/>
                    <a:pt x="19" y="52"/>
                  </a:cubicBezTo>
                  <a:cubicBezTo>
                    <a:pt x="20" y="52"/>
                    <a:pt x="22" y="52"/>
                    <a:pt x="23" y="52"/>
                  </a:cubicBezTo>
                  <a:cubicBezTo>
                    <a:pt x="24" y="51"/>
                    <a:pt x="25" y="51"/>
                    <a:pt x="26" y="51"/>
                  </a:cubicBezTo>
                  <a:cubicBezTo>
                    <a:pt x="27" y="51"/>
                    <a:pt x="28" y="51"/>
                    <a:pt x="29" y="52"/>
                  </a:cubicBezTo>
                  <a:cubicBezTo>
                    <a:pt x="30" y="52"/>
                    <a:pt x="31" y="52"/>
                    <a:pt x="33" y="52"/>
                  </a:cubicBezTo>
                  <a:cubicBezTo>
                    <a:pt x="34" y="52"/>
                    <a:pt x="35" y="51"/>
                    <a:pt x="37" y="51"/>
                  </a:cubicBezTo>
                  <a:cubicBezTo>
                    <a:pt x="38" y="51"/>
                    <a:pt x="38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2"/>
                    <a:pt x="38" y="52"/>
                    <a:pt x="37" y="53"/>
                  </a:cubicBezTo>
                  <a:cubicBezTo>
                    <a:pt x="35" y="54"/>
                    <a:pt x="33" y="55"/>
                    <a:pt x="31" y="58"/>
                  </a:cubicBezTo>
                  <a:cubicBezTo>
                    <a:pt x="30" y="60"/>
                    <a:pt x="31" y="62"/>
                    <a:pt x="31" y="63"/>
                  </a:cubicBezTo>
                  <a:cubicBezTo>
                    <a:pt x="31" y="64"/>
                    <a:pt x="31" y="64"/>
                    <a:pt x="31" y="65"/>
                  </a:cubicBezTo>
                  <a:cubicBezTo>
                    <a:pt x="31" y="66"/>
                    <a:pt x="31" y="67"/>
                    <a:pt x="31" y="68"/>
                  </a:cubicBezTo>
                  <a:cubicBezTo>
                    <a:pt x="31" y="69"/>
                    <a:pt x="31" y="70"/>
                    <a:pt x="31" y="71"/>
                  </a:cubicBezTo>
                  <a:cubicBezTo>
                    <a:pt x="31" y="73"/>
                    <a:pt x="31" y="75"/>
                    <a:pt x="32" y="76"/>
                  </a:cubicBezTo>
                  <a:cubicBezTo>
                    <a:pt x="33" y="77"/>
                    <a:pt x="35" y="78"/>
                    <a:pt x="37" y="78"/>
                  </a:cubicBezTo>
                  <a:cubicBezTo>
                    <a:pt x="38" y="78"/>
                    <a:pt x="39" y="77"/>
                    <a:pt x="40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2" y="77"/>
                    <a:pt x="42" y="77"/>
                  </a:cubicBezTo>
                  <a:cubicBezTo>
                    <a:pt x="43" y="78"/>
                    <a:pt x="44" y="79"/>
                    <a:pt x="46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8" y="79"/>
                    <a:pt x="49" y="79"/>
                    <a:pt x="50" y="79"/>
                  </a:cubicBezTo>
                  <a:cubicBezTo>
                    <a:pt x="51" y="79"/>
                    <a:pt x="52" y="79"/>
                    <a:pt x="53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5" y="79"/>
                    <a:pt x="57" y="79"/>
                    <a:pt x="58" y="78"/>
                  </a:cubicBezTo>
                  <a:cubicBezTo>
                    <a:pt x="61" y="76"/>
                    <a:pt x="62" y="72"/>
                    <a:pt x="62" y="70"/>
                  </a:cubicBezTo>
                  <a:cubicBezTo>
                    <a:pt x="62" y="69"/>
                    <a:pt x="62" y="68"/>
                    <a:pt x="62" y="67"/>
                  </a:cubicBezTo>
                  <a:cubicBezTo>
                    <a:pt x="62" y="65"/>
                    <a:pt x="62" y="64"/>
                    <a:pt x="62" y="64"/>
                  </a:cubicBezTo>
                  <a:cubicBezTo>
                    <a:pt x="62" y="63"/>
                    <a:pt x="63" y="63"/>
                    <a:pt x="63" y="62"/>
                  </a:cubicBezTo>
                  <a:cubicBezTo>
                    <a:pt x="64" y="62"/>
                    <a:pt x="65" y="61"/>
                    <a:pt x="65" y="60"/>
                  </a:cubicBezTo>
                  <a:cubicBezTo>
                    <a:pt x="68" y="57"/>
                    <a:pt x="67" y="54"/>
                    <a:pt x="67" y="51"/>
                  </a:cubicBezTo>
                  <a:cubicBezTo>
                    <a:pt x="67" y="51"/>
                    <a:pt x="67" y="50"/>
                    <a:pt x="67" y="50"/>
                  </a:cubicBezTo>
                  <a:cubicBezTo>
                    <a:pt x="66" y="48"/>
                    <a:pt x="66" y="47"/>
                    <a:pt x="66" y="46"/>
                  </a:cubicBezTo>
                  <a:cubicBezTo>
                    <a:pt x="67" y="45"/>
                    <a:pt x="67" y="44"/>
                    <a:pt x="68" y="42"/>
                  </a:cubicBezTo>
                  <a:cubicBezTo>
                    <a:pt x="68" y="41"/>
                    <a:pt x="69" y="40"/>
                    <a:pt x="69" y="39"/>
                  </a:cubicBezTo>
                  <a:cubicBezTo>
                    <a:pt x="71" y="34"/>
                    <a:pt x="70" y="30"/>
                    <a:pt x="69" y="26"/>
                  </a:cubicBezTo>
                  <a:close/>
                  <a:moveTo>
                    <a:pt x="23" y="25"/>
                  </a:moveTo>
                  <a:cubicBezTo>
                    <a:pt x="23" y="26"/>
                    <a:pt x="23" y="26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lose/>
                  <a:moveTo>
                    <a:pt x="35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7"/>
                    <a:pt x="35" y="16"/>
                    <a:pt x="35" y="16"/>
                  </a:cubicBezTo>
                  <a:close/>
                  <a:moveTo>
                    <a:pt x="43" y="30"/>
                  </a:moveTo>
                  <a:cubicBezTo>
                    <a:pt x="42" y="29"/>
                    <a:pt x="41" y="29"/>
                    <a:pt x="40" y="28"/>
                  </a:cubicBezTo>
                  <a:cubicBezTo>
                    <a:pt x="40" y="27"/>
                    <a:pt x="40" y="27"/>
                    <a:pt x="39" y="26"/>
                  </a:cubicBezTo>
                  <a:cubicBezTo>
                    <a:pt x="38" y="25"/>
                    <a:pt x="37" y="23"/>
                    <a:pt x="37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20"/>
                    <a:pt x="36" y="19"/>
                    <a:pt x="36" y="18"/>
                  </a:cubicBezTo>
                  <a:cubicBezTo>
                    <a:pt x="36" y="19"/>
                    <a:pt x="36" y="19"/>
                    <a:pt x="36" y="20"/>
                  </a:cubicBezTo>
                  <a:cubicBezTo>
                    <a:pt x="37" y="21"/>
                    <a:pt x="39" y="22"/>
                    <a:pt x="40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3" y="23"/>
                    <a:pt x="43" y="27"/>
                    <a:pt x="43" y="30"/>
                  </a:cubicBezTo>
                  <a:close/>
                </a:path>
              </a:pathLst>
            </a:custGeom>
            <a:solidFill>
              <a:srgbClr val="EAEAEA"/>
            </a:solidFill>
            <a:ln cap="rnd" cmpd="sng" w="9525">
              <a:solidFill>
                <a:srgbClr val="1E1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521" name="Google Shape;521;p105"/>
          <p:cNvSpPr txBox="1"/>
          <p:nvPr/>
        </p:nvSpPr>
        <p:spPr>
          <a:xfrm>
            <a:off x="176900" y="625925"/>
            <a:ext cx="3000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Our Main Idea</a:t>
            </a:r>
            <a:endParaRPr sz="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6"/>
          <p:cNvSpPr txBox="1"/>
          <p:nvPr>
            <p:ph idx="1" type="body"/>
          </p:nvPr>
        </p:nvSpPr>
        <p:spPr>
          <a:xfrm>
            <a:off x="316225" y="1688275"/>
            <a:ext cx="85587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>
                <a:latin typeface="Nunito Sans"/>
                <a:ea typeface="Nunito Sans"/>
                <a:cs typeface="Nunito Sans"/>
                <a:sym typeface="Nunito Sans"/>
              </a:rPr>
              <a:t>What is F.L.O.A.T?</a:t>
            </a:r>
            <a:endParaRPr i="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Facilitating Level Objectives Assessment Technology</a:t>
            </a:r>
            <a:endParaRPr i="0" sz="1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Char char="●"/>
            </a:pPr>
            <a:r>
              <a:rPr i="0" lang="en" sz="1800">
                <a:latin typeface="Nunito Sans"/>
                <a:ea typeface="Nunito Sans"/>
                <a:cs typeface="Nunito Sans"/>
                <a:sym typeface="Nunito Sans"/>
              </a:rPr>
              <a:t>Collects data to upkeep waters</a:t>
            </a:r>
            <a:endParaRPr i="0" sz="1800"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"/>
              <a:buChar char="●"/>
            </a:pPr>
            <a:r>
              <a:rPr i="0" lang="en" sz="1800">
                <a:latin typeface="Nunito Sans"/>
                <a:ea typeface="Nunito Sans"/>
                <a:cs typeface="Nunito Sans"/>
                <a:sym typeface="Nunito Sans"/>
              </a:rPr>
              <a:t>Identifies any foreign objects</a:t>
            </a:r>
            <a:endParaRPr i="0" sz="1800"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i="0" lang="en" sz="1800">
                <a:latin typeface="Nunito Sans"/>
                <a:ea typeface="Nunito Sans"/>
                <a:cs typeface="Nunito Sans"/>
                <a:sym typeface="Nunito Sans"/>
              </a:rPr>
              <a:t>Creates convenience for sampling</a:t>
            </a:r>
            <a:br>
              <a:rPr i="0" lang="en" sz="1800"/>
            </a:br>
            <a:endParaRPr i="0"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1800"/>
          </a:p>
        </p:txBody>
      </p:sp>
      <p:sp>
        <p:nvSpPr>
          <p:cNvPr id="527" name="Google Shape;527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10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Create F.L.O.A.T?</a:t>
            </a:r>
            <a:endParaRPr/>
          </a:p>
        </p:txBody>
      </p:sp>
      <p:sp>
        <p:nvSpPr>
          <p:cNvPr id="534" name="Google Shape;534;p107"/>
          <p:cNvSpPr txBox="1"/>
          <p:nvPr>
            <p:ph idx="1" type="body"/>
          </p:nvPr>
        </p:nvSpPr>
        <p:spPr>
          <a:xfrm>
            <a:off x="3090625" y="1524700"/>
            <a:ext cx="55962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Litter being found in water isn’t an uncommon </a:t>
            </a:r>
            <a:r>
              <a:rPr lang="en" sz="1800"/>
              <a:t>occurrence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Collection of water parameters can take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 smaller scale solution 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10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0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commercial</a:t>
            </a:r>
            <a:endParaRPr/>
          </a:p>
        </p:txBody>
      </p:sp>
      <p:pic>
        <p:nvPicPr>
          <p:cNvPr id="542" name="Google Shape;542;p108" title="F.L.O.A.T. commercia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575" y="414775"/>
            <a:ext cx="5596200" cy="41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Presentation Breakdown</a:t>
            </a:r>
            <a:endParaRPr b="1"/>
          </a:p>
        </p:txBody>
      </p:sp>
      <p:sp>
        <p:nvSpPr>
          <p:cNvPr id="548" name="Google Shape;548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109"/>
          <p:cNvSpPr/>
          <p:nvPr/>
        </p:nvSpPr>
        <p:spPr>
          <a:xfrm>
            <a:off x="5095488" y="1924525"/>
            <a:ext cx="1660800" cy="1660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Technologies, &amp; Strategies </a:t>
            </a:r>
            <a:endParaRPr b="1" sz="1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Used</a:t>
            </a:r>
            <a:endParaRPr b="1" sz="1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50" name="Google Shape;550;p109"/>
          <p:cNvSpPr/>
          <p:nvPr/>
        </p:nvSpPr>
        <p:spPr>
          <a:xfrm>
            <a:off x="6959975" y="1924525"/>
            <a:ext cx="1712400" cy="16608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Review, Project Demo &amp; Future Plans</a:t>
            </a:r>
            <a:endParaRPr b="1" sz="1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51" name="Google Shape;551;p109"/>
          <p:cNvSpPr/>
          <p:nvPr/>
        </p:nvSpPr>
        <p:spPr>
          <a:xfrm>
            <a:off x="3231000" y="1924525"/>
            <a:ext cx="1660800" cy="166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Engineering</a:t>
            </a:r>
            <a:endParaRPr b="1" sz="1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Decisions </a:t>
            </a:r>
            <a:endParaRPr b="1" sz="1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52" name="Google Shape;552;p109"/>
          <p:cNvCxnSpPr/>
          <p:nvPr/>
        </p:nvCxnSpPr>
        <p:spPr>
          <a:xfrm flipH="1" rot="10800000">
            <a:off x="4537377" y="2762375"/>
            <a:ext cx="863400" cy="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553" name="Google Shape;553;p109"/>
          <p:cNvCxnSpPr/>
          <p:nvPr/>
        </p:nvCxnSpPr>
        <p:spPr>
          <a:xfrm flipH="1" rot="10800000">
            <a:off x="6434150" y="2764325"/>
            <a:ext cx="832800" cy="2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9" name="Google Shape;559;p110"/>
          <p:cNvGrpSpPr/>
          <p:nvPr/>
        </p:nvGrpSpPr>
        <p:grpSpPr>
          <a:xfrm>
            <a:off x="4193157" y="617406"/>
            <a:ext cx="757693" cy="549894"/>
            <a:chOff x="3932350" y="3714775"/>
            <a:chExt cx="439650" cy="319075"/>
          </a:xfrm>
        </p:grpSpPr>
        <p:sp>
          <p:nvSpPr>
            <p:cNvPr id="560" name="Google Shape;560;p110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0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0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0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0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110"/>
          <p:cNvSpPr txBox="1"/>
          <p:nvPr/>
        </p:nvSpPr>
        <p:spPr>
          <a:xfrm>
            <a:off x="1953125" y="332450"/>
            <a:ext cx="78729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Username: floatGuest</a:t>
            </a:r>
            <a:endParaRPr b="1" sz="3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Password: floatGuest</a:t>
            </a:r>
            <a:endParaRPr b="1" sz="3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25" y="1527125"/>
            <a:ext cx="23050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